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8286" autoAdjust="0"/>
  </p:normalViewPr>
  <p:slideViewPr>
    <p:cSldViewPr snapToGrid="0" snapToObjects="1">
      <p:cViewPr>
        <p:scale>
          <a:sx n="75" d="100"/>
          <a:sy n="75" d="100"/>
        </p:scale>
        <p:origin x="408" y="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59AF1-7992-4B72-97A7-83AE1AB0307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C4B42946-BE36-4FB4-9EDB-0031EB4FE890}">
      <dgm:prSet phldrT="[Text]"/>
      <dgm:spPr/>
      <dgm:t>
        <a:bodyPr/>
        <a:lstStyle/>
        <a:p>
          <a:r>
            <a:rPr lang="en-US" dirty="0">
              <a:latin typeface="Abadi" panose="020B0604020104020204" pitchFamily="34" charset="0"/>
            </a:rPr>
            <a:t>Collect SpaceX  API using Request</a:t>
          </a:r>
          <a:endParaRPr lang="en-SG" dirty="0">
            <a:latin typeface="Abadi" panose="020B0604020104020204" pitchFamily="34" charset="0"/>
          </a:endParaRPr>
        </a:p>
      </dgm:t>
    </dgm:pt>
    <dgm:pt modelId="{9E9ADBE3-7FD5-4523-BCB9-E42F0FD84A66}" type="parTrans" cxnId="{ED86AB22-A552-4865-B198-6E6CB658AE08}">
      <dgm:prSet/>
      <dgm:spPr/>
      <dgm:t>
        <a:bodyPr/>
        <a:lstStyle/>
        <a:p>
          <a:endParaRPr lang="en-SG"/>
        </a:p>
      </dgm:t>
    </dgm:pt>
    <dgm:pt modelId="{60D418E9-5D8F-427E-BBF2-E0BC4DE99811}" type="sibTrans" cxnId="{ED86AB22-A552-4865-B198-6E6CB658AE08}">
      <dgm:prSet/>
      <dgm:spPr>
        <a:solidFill>
          <a:srgbClr val="00B050"/>
        </a:solidFill>
      </dgm:spPr>
      <dgm:t>
        <a:bodyPr/>
        <a:lstStyle/>
        <a:p>
          <a:endParaRPr lang="en-SG"/>
        </a:p>
      </dgm:t>
    </dgm:pt>
    <dgm:pt modelId="{F6F0C54C-0E3A-4981-9370-B2A49D02D502}">
      <dgm:prSet phldrT="[Text]"/>
      <dgm:spPr/>
      <dgm:t>
        <a:bodyPr/>
        <a:lstStyle/>
        <a:p>
          <a:r>
            <a:rPr lang="en-US" dirty="0">
              <a:latin typeface="Abadi" panose="020B0604020104020204" pitchFamily="34" charset="0"/>
            </a:rPr>
            <a:t>Convert data to pandas data frame</a:t>
          </a:r>
          <a:endParaRPr lang="en-SG" dirty="0">
            <a:latin typeface="Abadi" panose="020B0604020104020204" pitchFamily="34" charset="0"/>
          </a:endParaRPr>
        </a:p>
      </dgm:t>
    </dgm:pt>
    <dgm:pt modelId="{6BCD1A01-37EA-495C-AC7E-844DCCB68AAD}" type="parTrans" cxnId="{3DAE4EE7-936A-4ABC-8B97-F595DFDF3895}">
      <dgm:prSet/>
      <dgm:spPr/>
      <dgm:t>
        <a:bodyPr/>
        <a:lstStyle/>
        <a:p>
          <a:endParaRPr lang="en-SG"/>
        </a:p>
      </dgm:t>
    </dgm:pt>
    <dgm:pt modelId="{B0ACDDA1-EF11-4E0E-8CB6-35221342AC55}" type="sibTrans" cxnId="{3DAE4EE7-936A-4ABC-8B97-F595DFDF3895}">
      <dgm:prSet/>
      <dgm:spPr>
        <a:solidFill>
          <a:srgbClr val="00B050"/>
        </a:solidFill>
      </dgm:spPr>
      <dgm:t>
        <a:bodyPr/>
        <a:lstStyle/>
        <a:p>
          <a:endParaRPr lang="en-SG"/>
        </a:p>
      </dgm:t>
    </dgm:pt>
    <dgm:pt modelId="{7B02FADC-3CD0-4F44-9FE0-34CE7BC5A983}">
      <dgm:prSet phldrT="[Text]"/>
      <dgm:spPr/>
      <dgm:t>
        <a:bodyPr/>
        <a:lstStyle/>
        <a:p>
          <a:r>
            <a:rPr lang="en-US" dirty="0">
              <a:latin typeface="Abadi" panose="020B0604020104020204" pitchFamily="34" charset="0"/>
            </a:rPr>
            <a:t>Parse the data frame to obtain booster, launch site, payload, and core data</a:t>
          </a:r>
          <a:endParaRPr lang="en-SG" dirty="0">
            <a:latin typeface="Abadi" panose="020B0604020104020204" pitchFamily="34" charset="0"/>
          </a:endParaRPr>
        </a:p>
      </dgm:t>
    </dgm:pt>
    <dgm:pt modelId="{14F940EE-94F6-4E58-8EAD-163686FF0713}" type="parTrans" cxnId="{58C959AB-1C09-4955-9047-94367CF597A7}">
      <dgm:prSet/>
      <dgm:spPr/>
      <dgm:t>
        <a:bodyPr/>
        <a:lstStyle/>
        <a:p>
          <a:endParaRPr lang="en-SG"/>
        </a:p>
      </dgm:t>
    </dgm:pt>
    <dgm:pt modelId="{84BBB1A8-384D-494C-AD45-2A7BC2FF8BCF}" type="sibTrans" cxnId="{58C959AB-1C09-4955-9047-94367CF597A7}">
      <dgm:prSet/>
      <dgm:spPr>
        <a:solidFill>
          <a:srgbClr val="00B050"/>
        </a:solidFill>
      </dgm:spPr>
      <dgm:t>
        <a:bodyPr/>
        <a:lstStyle/>
        <a:p>
          <a:endParaRPr lang="en-SG"/>
        </a:p>
      </dgm:t>
    </dgm:pt>
    <dgm:pt modelId="{734CCE4C-B253-4000-96FA-FF4945D4990B}">
      <dgm:prSet phldrT="[Text]"/>
      <dgm:spPr/>
      <dgm:t>
        <a:bodyPr/>
        <a:lstStyle/>
        <a:p>
          <a:r>
            <a:rPr lang="en-US" dirty="0">
              <a:latin typeface="Abadi" panose="020B0604020104020204" pitchFamily="34" charset="0"/>
            </a:rPr>
            <a:t>Create a separate data frame containing only the parsed data</a:t>
          </a:r>
          <a:endParaRPr lang="en-SG" dirty="0">
            <a:latin typeface="Abadi" panose="020B0604020104020204" pitchFamily="34" charset="0"/>
          </a:endParaRPr>
        </a:p>
      </dgm:t>
    </dgm:pt>
    <dgm:pt modelId="{6693A854-A27D-47E4-AA7B-12D049B1B2FD}" type="parTrans" cxnId="{0CECBBEF-57F6-4424-9070-54D62805C9F8}">
      <dgm:prSet/>
      <dgm:spPr/>
      <dgm:t>
        <a:bodyPr/>
        <a:lstStyle/>
        <a:p>
          <a:endParaRPr lang="en-SG"/>
        </a:p>
      </dgm:t>
    </dgm:pt>
    <dgm:pt modelId="{6442A414-007D-4FF2-92D7-0B01890C4BD0}" type="sibTrans" cxnId="{0CECBBEF-57F6-4424-9070-54D62805C9F8}">
      <dgm:prSet/>
      <dgm:spPr>
        <a:solidFill>
          <a:srgbClr val="00B050"/>
        </a:solidFill>
      </dgm:spPr>
      <dgm:t>
        <a:bodyPr/>
        <a:lstStyle/>
        <a:p>
          <a:endParaRPr lang="en-SG"/>
        </a:p>
      </dgm:t>
    </dgm:pt>
    <dgm:pt modelId="{2CC8645B-4F4B-4415-AC46-E176EE5182D6}">
      <dgm:prSet phldrT="[Text]"/>
      <dgm:spPr/>
      <dgm:t>
        <a:bodyPr/>
        <a:lstStyle/>
        <a:p>
          <a:r>
            <a:rPr lang="en-US" dirty="0">
              <a:latin typeface="Abadi" panose="020B0604020104020204" pitchFamily="34" charset="0"/>
            </a:rPr>
            <a:t>Filter the data frame to show Falcon 9 launches only</a:t>
          </a:r>
          <a:endParaRPr lang="en-SG" dirty="0">
            <a:latin typeface="Abadi" panose="020B0604020104020204" pitchFamily="34" charset="0"/>
          </a:endParaRPr>
        </a:p>
      </dgm:t>
    </dgm:pt>
    <dgm:pt modelId="{1EAFE853-DC0D-49EE-91A7-43A2E608FEB7}" type="parTrans" cxnId="{4D1D4013-05E6-4942-A9F9-7FED20E08FEC}">
      <dgm:prSet/>
      <dgm:spPr/>
      <dgm:t>
        <a:bodyPr/>
        <a:lstStyle/>
        <a:p>
          <a:endParaRPr lang="en-SG"/>
        </a:p>
      </dgm:t>
    </dgm:pt>
    <dgm:pt modelId="{54D70C4A-A441-444B-BAD9-EB668A7E409F}" type="sibTrans" cxnId="{4D1D4013-05E6-4942-A9F9-7FED20E08FEC}">
      <dgm:prSet/>
      <dgm:spPr>
        <a:solidFill>
          <a:srgbClr val="00B050"/>
        </a:solidFill>
      </dgm:spPr>
      <dgm:t>
        <a:bodyPr/>
        <a:lstStyle/>
        <a:p>
          <a:endParaRPr lang="en-SG"/>
        </a:p>
      </dgm:t>
    </dgm:pt>
    <dgm:pt modelId="{1E173152-74AC-4245-920F-420CADBE8E8E}">
      <dgm:prSet phldrT="[Text]"/>
      <dgm:spPr/>
      <dgm:t>
        <a:bodyPr/>
        <a:lstStyle/>
        <a:p>
          <a:r>
            <a:rPr lang="en-US" dirty="0">
              <a:latin typeface="Abadi" panose="020B0604020104020204" pitchFamily="34" charset="0"/>
            </a:rPr>
            <a:t>Replace missing values of payload with the mean values</a:t>
          </a:r>
          <a:endParaRPr lang="en-SG" dirty="0">
            <a:latin typeface="Abadi" panose="020B0604020104020204" pitchFamily="34" charset="0"/>
          </a:endParaRPr>
        </a:p>
      </dgm:t>
    </dgm:pt>
    <dgm:pt modelId="{D53B41C4-FD22-43E9-AEC9-CB94CAF76F13}" type="parTrans" cxnId="{7EF2F7CC-EF68-4FD4-88EA-2FD7E0DC9152}">
      <dgm:prSet/>
      <dgm:spPr/>
      <dgm:t>
        <a:bodyPr/>
        <a:lstStyle/>
        <a:p>
          <a:endParaRPr lang="en-SG"/>
        </a:p>
      </dgm:t>
    </dgm:pt>
    <dgm:pt modelId="{56927E73-ECBE-4B5C-95EE-0C325B49FA44}" type="sibTrans" cxnId="{7EF2F7CC-EF68-4FD4-88EA-2FD7E0DC9152}">
      <dgm:prSet/>
      <dgm:spPr/>
      <dgm:t>
        <a:bodyPr/>
        <a:lstStyle/>
        <a:p>
          <a:endParaRPr lang="en-SG"/>
        </a:p>
      </dgm:t>
    </dgm:pt>
    <dgm:pt modelId="{84FB3DA9-294C-476B-9A86-7AE33A8E3E7C}" type="pres">
      <dgm:prSet presAssocID="{7D259AF1-7992-4B72-97A7-83AE1AB0307C}" presName="diagram" presStyleCnt="0">
        <dgm:presLayoutVars>
          <dgm:dir/>
          <dgm:resizeHandles/>
        </dgm:presLayoutVars>
      </dgm:prSet>
      <dgm:spPr/>
    </dgm:pt>
    <dgm:pt modelId="{584A3098-5000-494E-9950-A26F90CEAD7A}" type="pres">
      <dgm:prSet presAssocID="{C4B42946-BE36-4FB4-9EDB-0031EB4FE890}" presName="firstNode" presStyleLbl="node1" presStyleIdx="0" presStyleCnt="6">
        <dgm:presLayoutVars>
          <dgm:bulletEnabled val="1"/>
        </dgm:presLayoutVars>
      </dgm:prSet>
      <dgm:spPr/>
    </dgm:pt>
    <dgm:pt modelId="{E0A49C36-2547-468C-8FDC-2BE7461DA73D}" type="pres">
      <dgm:prSet presAssocID="{60D418E9-5D8F-427E-BBF2-E0BC4DE99811}" presName="sibTrans" presStyleLbl="sibTrans2D1" presStyleIdx="0" presStyleCnt="5"/>
      <dgm:spPr/>
    </dgm:pt>
    <dgm:pt modelId="{A0F1F09E-E25A-4DC3-BE4D-ECA676CA192A}" type="pres">
      <dgm:prSet presAssocID="{F6F0C54C-0E3A-4981-9370-B2A49D02D502}" presName="middleNode" presStyleCnt="0"/>
      <dgm:spPr/>
    </dgm:pt>
    <dgm:pt modelId="{A64CD870-E9F2-48DB-A9DE-9D4BFC64CAC5}" type="pres">
      <dgm:prSet presAssocID="{F6F0C54C-0E3A-4981-9370-B2A49D02D502}" presName="padding" presStyleLbl="node1" presStyleIdx="0" presStyleCnt="6"/>
      <dgm:spPr/>
    </dgm:pt>
    <dgm:pt modelId="{E8281CE8-CED0-4628-B2B0-7BB419F83861}" type="pres">
      <dgm:prSet presAssocID="{F6F0C54C-0E3A-4981-9370-B2A49D02D502}" presName="shape" presStyleLbl="node1" presStyleIdx="1" presStyleCnt="6" custScaleX="148005" custScaleY="148005">
        <dgm:presLayoutVars>
          <dgm:bulletEnabled val="1"/>
        </dgm:presLayoutVars>
      </dgm:prSet>
      <dgm:spPr/>
    </dgm:pt>
    <dgm:pt modelId="{11420AAE-ECAC-47CD-A3B1-E147C900BB25}" type="pres">
      <dgm:prSet presAssocID="{B0ACDDA1-EF11-4E0E-8CB6-35221342AC55}" presName="sibTrans" presStyleLbl="sibTrans2D1" presStyleIdx="1" presStyleCnt="5"/>
      <dgm:spPr/>
    </dgm:pt>
    <dgm:pt modelId="{8F488B74-D1EC-4C61-99BF-4079224F285F}" type="pres">
      <dgm:prSet presAssocID="{7B02FADC-3CD0-4F44-9FE0-34CE7BC5A983}" presName="middleNode" presStyleCnt="0"/>
      <dgm:spPr/>
    </dgm:pt>
    <dgm:pt modelId="{F9A9DE16-A06D-4118-87B9-6BEAC54941D3}" type="pres">
      <dgm:prSet presAssocID="{7B02FADC-3CD0-4F44-9FE0-34CE7BC5A983}" presName="padding" presStyleLbl="node1" presStyleIdx="1" presStyleCnt="6"/>
      <dgm:spPr/>
    </dgm:pt>
    <dgm:pt modelId="{300AF6B7-6E0E-44FA-B469-84BF01F29431}" type="pres">
      <dgm:prSet presAssocID="{7B02FADC-3CD0-4F44-9FE0-34CE7BC5A983}" presName="shape" presStyleLbl="node1" presStyleIdx="2" presStyleCnt="6" custScaleX="150244" custScaleY="150244">
        <dgm:presLayoutVars>
          <dgm:bulletEnabled val="1"/>
        </dgm:presLayoutVars>
      </dgm:prSet>
      <dgm:spPr/>
    </dgm:pt>
    <dgm:pt modelId="{F340832F-BFB6-4B03-B65E-B6C5BAA7272A}" type="pres">
      <dgm:prSet presAssocID="{84BBB1A8-384D-494C-AD45-2A7BC2FF8BCF}" presName="sibTrans" presStyleLbl="sibTrans2D1" presStyleIdx="2" presStyleCnt="5"/>
      <dgm:spPr/>
    </dgm:pt>
    <dgm:pt modelId="{A4AFD548-BC1B-4B2A-963C-019D8EB10595}" type="pres">
      <dgm:prSet presAssocID="{734CCE4C-B253-4000-96FA-FF4945D4990B}" presName="middleNode" presStyleCnt="0"/>
      <dgm:spPr/>
    </dgm:pt>
    <dgm:pt modelId="{1B13E64C-74A1-42A5-A8E8-5DBB932BF83D}" type="pres">
      <dgm:prSet presAssocID="{734CCE4C-B253-4000-96FA-FF4945D4990B}" presName="padding" presStyleLbl="node1" presStyleIdx="2" presStyleCnt="6"/>
      <dgm:spPr/>
    </dgm:pt>
    <dgm:pt modelId="{538E4277-F37F-4729-B707-A34B3D57C449}" type="pres">
      <dgm:prSet presAssocID="{734CCE4C-B253-4000-96FA-FF4945D4990B}" presName="shape" presStyleLbl="node1" presStyleIdx="3" presStyleCnt="6" custScaleX="150156" custScaleY="150156">
        <dgm:presLayoutVars>
          <dgm:bulletEnabled val="1"/>
        </dgm:presLayoutVars>
      </dgm:prSet>
      <dgm:spPr/>
    </dgm:pt>
    <dgm:pt modelId="{3574C6B8-6465-4FC6-85F1-325EB966354C}" type="pres">
      <dgm:prSet presAssocID="{6442A414-007D-4FF2-92D7-0B01890C4BD0}" presName="sibTrans" presStyleLbl="sibTrans2D1" presStyleIdx="3" presStyleCnt="5"/>
      <dgm:spPr/>
    </dgm:pt>
    <dgm:pt modelId="{059727CE-E087-4AB1-9FFE-BF5259980EAC}" type="pres">
      <dgm:prSet presAssocID="{2CC8645B-4F4B-4415-AC46-E176EE5182D6}" presName="middleNode" presStyleCnt="0"/>
      <dgm:spPr/>
    </dgm:pt>
    <dgm:pt modelId="{AE74240F-3396-4D9D-913A-2F4335E06B4F}" type="pres">
      <dgm:prSet presAssocID="{2CC8645B-4F4B-4415-AC46-E176EE5182D6}" presName="padding" presStyleLbl="node1" presStyleIdx="3" presStyleCnt="6"/>
      <dgm:spPr/>
    </dgm:pt>
    <dgm:pt modelId="{7311E9C1-C05D-463A-91E2-47259D648F24}" type="pres">
      <dgm:prSet presAssocID="{2CC8645B-4F4B-4415-AC46-E176EE5182D6}" presName="shape" presStyleLbl="node1" presStyleIdx="4" presStyleCnt="6" custScaleX="149926" custScaleY="149925">
        <dgm:presLayoutVars>
          <dgm:bulletEnabled val="1"/>
        </dgm:presLayoutVars>
      </dgm:prSet>
      <dgm:spPr/>
    </dgm:pt>
    <dgm:pt modelId="{667847ED-7A70-4A1C-97EF-65FAED56DFB2}" type="pres">
      <dgm:prSet presAssocID="{54D70C4A-A441-444B-BAD9-EB668A7E409F}" presName="sibTrans" presStyleLbl="sibTrans2D1" presStyleIdx="4" presStyleCnt="5"/>
      <dgm:spPr/>
    </dgm:pt>
    <dgm:pt modelId="{7C1B2955-9269-4092-84D6-69456B178F74}" type="pres">
      <dgm:prSet presAssocID="{1E173152-74AC-4245-920F-420CADBE8E8E}" presName="lastNode" presStyleLbl="node1" presStyleIdx="5" presStyleCnt="6">
        <dgm:presLayoutVars>
          <dgm:bulletEnabled val="1"/>
        </dgm:presLayoutVars>
      </dgm:prSet>
      <dgm:spPr/>
    </dgm:pt>
  </dgm:ptLst>
  <dgm:cxnLst>
    <dgm:cxn modelId="{18069505-B3BE-47A7-9AB4-9EF67A9F301F}" type="presOf" srcId="{54D70C4A-A441-444B-BAD9-EB668A7E409F}" destId="{667847ED-7A70-4A1C-97EF-65FAED56DFB2}" srcOrd="0" destOrd="0" presId="urn:microsoft.com/office/officeart/2005/8/layout/bProcess2"/>
    <dgm:cxn modelId="{4D1D4013-05E6-4942-A9F9-7FED20E08FEC}" srcId="{7D259AF1-7992-4B72-97A7-83AE1AB0307C}" destId="{2CC8645B-4F4B-4415-AC46-E176EE5182D6}" srcOrd="4" destOrd="0" parTransId="{1EAFE853-DC0D-49EE-91A7-43A2E608FEB7}" sibTransId="{54D70C4A-A441-444B-BAD9-EB668A7E409F}"/>
    <dgm:cxn modelId="{ED86AB22-A552-4865-B198-6E6CB658AE08}" srcId="{7D259AF1-7992-4B72-97A7-83AE1AB0307C}" destId="{C4B42946-BE36-4FB4-9EDB-0031EB4FE890}" srcOrd="0" destOrd="0" parTransId="{9E9ADBE3-7FD5-4523-BCB9-E42F0FD84A66}" sibTransId="{60D418E9-5D8F-427E-BBF2-E0BC4DE99811}"/>
    <dgm:cxn modelId="{BFC78429-BA27-439D-8880-C2DDB438AC2D}" type="presOf" srcId="{B0ACDDA1-EF11-4E0E-8CB6-35221342AC55}" destId="{11420AAE-ECAC-47CD-A3B1-E147C900BB25}" srcOrd="0" destOrd="0" presId="urn:microsoft.com/office/officeart/2005/8/layout/bProcess2"/>
    <dgm:cxn modelId="{29424F2C-6300-4199-B082-523E8717EA91}" type="presOf" srcId="{7D259AF1-7992-4B72-97A7-83AE1AB0307C}" destId="{84FB3DA9-294C-476B-9A86-7AE33A8E3E7C}" srcOrd="0" destOrd="0" presId="urn:microsoft.com/office/officeart/2005/8/layout/bProcess2"/>
    <dgm:cxn modelId="{C53CC72C-6FC9-4EB5-9E07-E4E829C3D501}" type="presOf" srcId="{1E173152-74AC-4245-920F-420CADBE8E8E}" destId="{7C1B2955-9269-4092-84D6-69456B178F74}" srcOrd="0" destOrd="0" presId="urn:microsoft.com/office/officeart/2005/8/layout/bProcess2"/>
    <dgm:cxn modelId="{E0D8CE3F-E80B-4A8F-93B1-3172CA67E2FB}" type="presOf" srcId="{60D418E9-5D8F-427E-BBF2-E0BC4DE99811}" destId="{E0A49C36-2547-468C-8FDC-2BE7461DA73D}" srcOrd="0" destOrd="0" presId="urn:microsoft.com/office/officeart/2005/8/layout/bProcess2"/>
    <dgm:cxn modelId="{6A015C4A-F086-45B1-AA3B-95312EA2CB06}" type="presOf" srcId="{84BBB1A8-384D-494C-AD45-2A7BC2FF8BCF}" destId="{F340832F-BFB6-4B03-B65E-B6C5BAA7272A}" srcOrd="0" destOrd="0" presId="urn:microsoft.com/office/officeart/2005/8/layout/bProcess2"/>
    <dgm:cxn modelId="{B8CB4A7B-B39C-434A-814C-067A845F9980}" type="presOf" srcId="{C4B42946-BE36-4FB4-9EDB-0031EB4FE890}" destId="{584A3098-5000-494E-9950-A26F90CEAD7A}" srcOrd="0" destOrd="0" presId="urn:microsoft.com/office/officeart/2005/8/layout/bProcess2"/>
    <dgm:cxn modelId="{20730A89-E016-41E4-A3AD-B47A78C97B45}" type="presOf" srcId="{734CCE4C-B253-4000-96FA-FF4945D4990B}" destId="{538E4277-F37F-4729-B707-A34B3D57C449}" srcOrd="0" destOrd="0" presId="urn:microsoft.com/office/officeart/2005/8/layout/bProcess2"/>
    <dgm:cxn modelId="{8E9B249F-FB50-4AD6-AF1D-A78AD78E627B}" type="presOf" srcId="{F6F0C54C-0E3A-4981-9370-B2A49D02D502}" destId="{E8281CE8-CED0-4628-B2B0-7BB419F83861}" srcOrd="0" destOrd="0" presId="urn:microsoft.com/office/officeart/2005/8/layout/bProcess2"/>
    <dgm:cxn modelId="{58C959AB-1C09-4955-9047-94367CF597A7}" srcId="{7D259AF1-7992-4B72-97A7-83AE1AB0307C}" destId="{7B02FADC-3CD0-4F44-9FE0-34CE7BC5A983}" srcOrd="2" destOrd="0" parTransId="{14F940EE-94F6-4E58-8EAD-163686FF0713}" sibTransId="{84BBB1A8-384D-494C-AD45-2A7BC2FF8BCF}"/>
    <dgm:cxn modelId="{0A3BD3B1-390D-4778-A560-250D54F4C96A}" type="presOf" srcId="{6442A414-007D-4FF2-92D7-0B01890C4BD0}" destId="{3574C6B8-6465-4FC6-85F1-325EB966354C}" srcOrd="0" destOrd="0" presId="urn:microsoft.com/office/officeart/2005/8/layout/bProcess2"/>
    <dgm:cxn modelId="{0E0E3BB7-7783-4382-AE30-CCDF38340D9C}" type="presOf" srcId="{2CC8645B-4F4B-4415-AC46-E176EE5182D6}" destId="{7311E9C1-C05D-463A-91E2-47259D648F24}" srcOrd="0" destOrd="0" presId="urn:microsoft.com/office/officeart/2005/8/layout/bProcess2"/>
    <dgm:cxn modelId="{7EF2F7CC-EF68-4FD4-88EA-2FD7E0DC9152}" srcId="{7D259AF1-7992-4B72-97A7-83AE1AB0307C}" destId="{1E173152-74AC-4245-920F-420CADBE8E8E}" srcOrd="5" destOrd="0" parTransId="{D53B41C4-FD22-43E9-AEC9-CB94CAF76F13}" sibTransId="{56927E73-ECBE-4B5C-95EE-0C325B49FA44}"/>
    <dgm:cxn modelId="{3DAE4EE7-936A-4ABC-8B97-F595DFDF3895}" srcId="{7D259AF1-7992-4B72-97A7-83AE1AB0307C}" destId="{F6F0C54C-0E3A-4981-9370-B2A49D02D502}" srcOrd="1" destOrd="0" parTransId="{6BCD1A01-37EA-495C-AC7E-844DCCB68AAD}" sibTransId="{B0ACDDA1-EF11-4E0E-8CB6-35221342AC55}"/>
    <dgm:cxn modelId="{0CECBBEF-57F6-4424-9070-54D62805C9F8}" srcId="{7D259AF1-7992-4B72-97A7-83AE1AB0307C}" destId="{734CCE4C-B253-4000-96FA-FF4945D4990B}" srcOrd="3" destOrd="0" parTransId="{6693A854-A27D-47E4-AA7B-12D049B1B2FD}" sibTransId="{6442A414-007D-4FF2-92D7-0B01890C4BD0}"/>
    <dgm:cxn modelId="{8D8B48FE-E61D-4F83-AB5E-DE7B8739A750}" type="presOf" srcId="{7B02FADC-3CD0-4F44-9FE0-34CE7BC5A983}" destId="{300AF6B7-6E0E-44FA-B469-84BF01F29431}" srcOrd="0" destOrd="0" presId="urn:microsoft.com/office/officeart/2005/8/layout/bProcess2"/>
    <dgm:cxn modelId="{85F39840-3D56-43A8-A993-B27E6E1E7C8F}" type="presParOf" srcId="{84FB3DA9-294C-476B-9A86-7AE33A8E3E7C}" destId="{584A3098-5000-494E-9950-A26F90CEAD7A}" srcOrd="0" destOrd="0" presId="urn:microsoft.com/office/officeart/2005/8/layout/bProcess2"/>
    <dgm:cxn modelId="{F9CFEAFB-A992-44CA-8996-EFEEB4F7DCB7}" type="presParOf" srcId="{84FB3DA9-294C-476B-9A86-7AE33A8E3E7C}" destId="{E0A49C36-2547-468C-8FDC-2BE7461DA73D}" srcOrd="1" destOrd="0" presId="urn:microsoft.com/office/officeart/2005/8/layout/bProcess2"/>
    <dgm:cxn modelId="{43EF0500-7F1B-4E13-8A8B-A1B5830672CE}" type="presParOf" srcId="{84FB3DA9-294C-476B-9A86-7AE33A8E3E7C}" destId="{A0F1F09E-E25A-4DC3-BE4D-ECA676CA192A}" srcOrd="2" destOrd="0" presId="urn:microsoft.com/office/officeart/2005/8/layout/bProcess2"/>
    <dgm:cxn modelId="{8429CF26-9114-4A4A-B8AA-679EA13B5727}" type="presParOf" srcId="{A0F1F09E-E25A-4DC3-BE4D-ECA676CA192A}" destId="{A64CD870-E9F2-48DB-A9DE-9D4BFC64CAC5}" srcOrd="0" destOrd="0" presId="urn:microsoft.com/office/officeart/2005/8/layout/bProcess2"/>
    <dgm:cxn modelId="{4D72F909-551B-4B9D-92E4-2EC2BF56080E}" type="presParOf" srcId="{A0F1F09E-E25A-4DC3-BE4D-ECA676CA192A}" destId="{E8281CE8-CED0-4628-B2B0-7BB419F83861}" srcOrd="1" destOrd="0" presId="urn:microsoft.com/office/officeart/2005/8/layout/bProcess2"/>
    <dgm:cxn modelId="{63420672-3D84-4C4D-9F3E-E24E52CC57DC}" type="presParOf" srcId="{84FB3DA9-294C-476B-9A86-7AE33A8E3E7C}" destId="{11420AAE-ECAC-47CD-A3B1-E147C900BB25}" srcOrd="3" destOrd="0" presId="urn:microsoft.com/office/officeart/2005/8/layout/bProcess2"/>
    <dgm:cxn modelId="{25197932-286B-4C9B-B017-01BB1CD0494A}" type="presParOf" srcId="{84FB3DA9-294C-476B-9A86-7AE33A8E3E7C}" destId="{8F488B74-D1EC-4C61-99BF-4079224F285F}" srcOrd="4" destOrd="0" presId="urn:microsoft.com/office/officeart/2005/8/layout/bProcess2"/>
    <dgm:cxn modelId="{EBB9ADBC-75E5-4BFD-9B32-E89447606D78}" type="presParOf" srcId="{8F488B74-D1EC-4C61-99BF-4079224F285F}" destId="{F9A9DE16-A06D-4118-87B9-6BEAC54941D3}" srcOrd="0" destOrd="0" presId="urn:microsoft.com/office/officeart/2005/8/layout/bProcess2"/>
    <dgm:cxn modelId="{824980C1-5203-4C69-8CA0-3F6F1AD368F8}" type="presParOf" srcId="{8F488B74-D1EC-4C61-99BF-4079224F285F}" destId="{300AF6B7-6E0E-44FA-B469-84BF01F29431}" srcOrd="1" destOrd="0" presId="urn:microsoft.com/office/officeart/2005/8/layout/bProcess2"/>
    <dgm:cxn modelId="{3182C4B8-3DAA-4DBF-9F11-6815D376464F}" type="presParOf" srcId="{84FB3DA9-294C-476B-9A86-7AE33A8E3E7C}" destId="{F340832F-BFB6-4B03-B65E-B6C5BAA7272A}" srcOrd="5" destOrd="0" presId="urn:microsoft.com/office/officeart/2005/8/layout/bProcess2"/>
    <dgm:cxn modelId="{B4BBFA75-EF13-4B24-A289-BC060C4DE241}" type="presParOf" srcId="{84FB3DA9-294C-476B-9A86-7AE33A8E3E7C}" destId="{A4AFD548-BC1B-4B2A-963C-019D8EB10595}" srcOrd="6" destOrd="0" presId="urn:microsoft.com/office/officeart/2005/8/layout/bProcess2"/>
    <dgm:cxn modelId="{0F11CFF4-F81D-4B0F-9CE1-CF4DE90DFB85}" type="presParOf" srcId="{A4AFD548-BC1B-4B2A-963C-019D8EB10595}" destId="{1B13E64C-74A1-42A5-A8E8-5DBB932BF83D}" srcOrd="0" destOrd="0" presId="urn:microsoft.com/office/officeart/2005/8/layout/bProcess2"/>
    <dgm:cxn modelId="{2E64ABA4-92E4-4412-B9A1-D26F593D7162}" type="presParOf" srcId="{A4AFD548-BC1B-4B2A-963C-019D8EB10595}" destId="{538E4277-F37F-4729-B707-A34B3D57C449}" srcOrd="1" destOrd="0" presId="urn:microsoft.com/office/officeart/2005/8/layout/bProcess2"/>
    <dgm:cxn modelId="{826F03D5-72B6-4C77-9364-EB23E5BB95E8}" type="presParOf" srcId="{84FB3DA9-294C-476B-9A86-7AE33A8E3E7C}" destId="{3574C6B8-6465-4FC6-85F1-325EB966354C}" srcOrd="7" destOrd="0" presId="urn:microsoft.com/office/officeart/2005/8/layout/bProcess2"/>
    <dgm:cxn modelId="{CC09433C-9430-4AF0-850F-661CFB6C2D2C}" type="presParOf" srcId="{84FB3DA9-294C-476B-9A86-7AE33A8E3E7C}" destId="{059727CE-E087-4AB1-9FFE-BF5259980EAC}" srcOrd="8" destOrd="0" presId="urn:microsoft.com/office/officeart/2005/8/layout/bProcess2"/>
    <dgm:cxn modelId="{D4D54BEC-052E-4808-8E6D-404249B5E540}" type="presParOf" srcId="{059727CE-E087-4AB1-9FFE-BF5259980EAC}" destId="{AE74240F-3396-4D9D-913A-2F4335E06B4F}" srcOrd="0" destOrd="0" presId="urn:microsoft.com/office/officeart/2005/8/layout/bProcess2"/>
    <dgm:cxn modelId="{A0EC584C-8FE7-42D6-9E26-FF721BA0B5CE}" type="presParOf" srcId="{059727CE-E087-4AB1-9FFE-BF5259980EAC}" destId="{7311E9C1-C05D-463A-91E2-47259D648F24}" srcOrd="1" destOrd="0" presId="urn:microsoft.com/office/officeart/2005/8/layout/bProcess2"/>
    <dgm:cxn modelId="{555BD8B0-F161-4CAE-88B6-9E46F13EDB7A}" type="presParOf" srcId="{84FB3DA9-294C-476B-9A86-7AE33A8E3E7C}" destId="{667847ED-7A70-4A1C-97EF-65FAED56DFB2}" srcOrd="9" destOrd="0" presId="urn:microsoft.com/office/officeart/2005/8/layout/bProcess2"/>
    <dgm:cxn modelId="{F4736D4F-A2B5-4C19-A5F1-EC9B89FE6B33}" type="presParOf" srcId="{84FB3DA9-294C-476B-9A86-7AE33A8E3E7C}" destId="{7C1B2955-9269-4092-84D6-69456B178F74}" srcOrd="10" destOrd="0" presId="urn:microsoft.com/office/officeart/2005/8/layout/b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259AF1-7992-4B72-97A7-83AE1AB0307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C4B42946-BE36-4FB4-9EDB-0031EB4FE890}">
      <dgm:prSet phldrT="[Text]"/>
      <dgm:spPr/>
      <dgm:t>
        <a:bodyPr/>
        <a:lstStyle/>
        <a:p>
          <a:r>
            <a:rPr lang="en-US" dirty="0">
              <a:latin typeface="Abadi" panose="020B0604020104020204" pitchFamily="34" charset="0"/>
            </a:rPr>
            <a:t>Scrap SpaceX Wikipedia using Requests and Beautiful Soup</a:t>
          </a:r>
          <a:endParaRPr lang="en-SG" dirty="0">
            <a:latin typeface="Abadi" panose="020B0604020104020204" pitchFamily="34" charset="0"/>
          </a:endParaRPr>
        </a:p>
      </dgm:t>
    </dgm:pt>
    <dgm:pt modelId="{9E9ADBE3-7FD5-4523-BCB9-E42F0FD84A66}" type="parTrans" cxnId="{ED86AB22-A552-4865-B198-6E6CB658AE08}">
      <dgm:prSet/>
      <dgm:spPr/>
      <dgm:t>
        <a:bodyPr/>
        <a:lstStyle/>
        <a:p>
          <a:endParaRPr lang="en-SG"/>
        </a:p>
      </dgm:t>
    </dgm:pt>
    <dgm:pt modelId="{60D418E9-5D8F-427E-BBF2-E0BC4DE99811}" type="sibTrans" cxnId="{ED86AB22-A552-4865-B198-6E6CB658AE08}">
      <dgm:prSet/>
      <dgm:spPr>
        <a:solidFill>
          <a:srgbClr val="00B050"/>
        </a:solidFill>
      </dgm:spPr>
      <dgm:t>
        <a:bodyPr/>
        <a:lstStyle/>
        <a:p>
          <a:endParaRPr lang="en-SG"/>
        </a:p>
      </dgm:t>
    </dgm:pt>
    <dgm:pt modelId="{F6F0C54C-0E3A-4981-9370-B2A49D02D502}">
      <dgm:prSet phldrT="[Text]"/>
      <dgm:spPr/>
      <dgm:t>
        <a:bodyPr/>
        <a:lstStyle/>
        <a:p>
          <a:r>
            <a:rPr lang="en-US" dirty="0">
              <a:latin typeface="Abadi" panose="020B0604020104020204" pitchFamily="34" charset="0"/>
            </a:rPr>
            <a:t>Extract all column/variable names from the HTML table header</a:t>
          </a:r>
          <a:endParaRPr lang="en-SG" dirty="0">
            <a:latin typeface="Abadi" panose="020B0604020104020204" pitchFamily="34" charset="0"/>
          </a:endParaRPr>
        </a:p>
      </dgm:t>
    </dgm:pt>
    <dgm:pt modelId="{6BCD1A01-37EA-495C-AC7E-844DCCB68AAD}" type="parTrans" cxnId="{3DAE4EE7-936A-4ABC-8B97-F595DFDF3895}">
      <dgm:prSet/>
      <dgm:spPr/>
      <dgm:t>
        <a:bodyPr/>
        <a:lstStyle/>
        <a:p>
          <a:endParaRPr lang="en-SG"/>
        </a:p>
      </dgm:t>
    </dgm:pt>
    <dgm:pt modelId="{B0ACDDA1-EF11-4E0E-8CB6-35221342AC55}" type="sibTrans" cxnId="{3DAE4EE7-936A-4ABC-8B97-F595DFDF3895}">
      <dgm:prSet/>
      <dgm:spPr>
        <a:solidFill>
          <a:srgbClr val="00B050"/>
        </a:solidFill>
      </dgm:spPr>
      <dgm:t>
        <a:bodyPr/>
        <a:lstStyle/>
        <a:p>
          <a:endParaRPr lang="en-SG"/>
        </a:p>
      </dgm:t>
    </dgm:pt>
    <dgm:pt modelId="{7B02FADC-3CD0-4F44-9FE0-34CE7BC5A983}">
      <dgm:prSet phldrT="[Text]"/>
      <dgm:spPr/>
      <dgm:t>
        <a:bodyPr/>
        <a:lstStyle/>
        <a:p>
          <a:r>
            <a:rPr lang="en-SG" dirty="0">
              <a:latin typeface="Abadi" panose="020B0604020104020204" pitchFamily="34" charset="0"/>
            </a:rPr>
            <a:t>Create an empty dictionary called </a:t>
          </a:r>
          <a:r>
            <a:rPr lang="en-SG" dirty="0" err="1">
              <a:latin typeface="Abadi" panose="020B0604020104020204" pitchFamily="34" charset="0"/>
            </a:rPr>
            <a:t>launch_dict</a:t>
          </a:r>
          <a:endParaRPr lang="en-SG" dirty="0">
            <a:latin typeface="Abadi" panose="020B0604020104020204" pitchFamily="34" charset="0"/>
          </a:endParaRPr>
        </a:p>
      </dgm:t>
    </dgm:pt>
    <dgm:pt modelId="{14F940EE-94F6-4E58-8EAD-163686FF0713}" type="parTrans" cxnId="{58C959AB-1C09-4955-9047-94367CF597A7}">
      <dgm:prSet/>
      <dgm:spPr/>
      <dgm:t>
        <a:bodyPr/>
        <a:lstStyle/>
        <a:p>
          <a:endParaRPr lang="en-SG"/>
        </a:p>
      </dgm:t>
    </dgm:pt>
    <dgm:pt modelId="{84BBB1A8-384D-494C-AD45-2A7BC2FF8BCF}" type="sibTrans" cxnId="{58C959AB-1C09-4955-9047-94367CF597A7}">
      <dgm:prSet/>
      <dgm:spPr>
        <a:solidFill>
          <a:srgbClr val="00B050"/>
        </a:solidFill>
      </dgm:spPr>
      <dgm:t>
        <a:bodyPr/>
        <a:lstStyle/>
        <a:p>
          <a:endParaRPr lang="en-SG"/>
        </a:p>
      </dgm:t>
    </dgm:pt>
    <dgm:pt modelId="{734CCE4C-B253-4000-96FA-FF4945D4990B}">
      <dgm:prSet phldrT="[Text]"/>
      <dgm:spPr/>
      <dgm:t>
        <a:bodyPr/>
        <a:lstStyle/>
        <a:p>
          <a:r>
            <a:rPr lang="en-US" dirty="0">
              <a:latin typeface="Abadi" panose="020B0604020104020204" pitchFamily="34" charset="0"/>
            </a:rPr>
            <a:t>Fill in the parsed launch record values into </a:t>
          </a:r>
          <a:r>
            <a:rPr lang="en-US" dirty="0" err="1">
              <a:latin typeface="Abadi" panose="020B0604020104020204" pitchFamily="34" charset="0"/>
            </a:rPr>
            <a:t>launch_dict</a:t>
          </a:r>
          <a:endParaRPr lang="en-SG" dirty="0">
            <a:latin typeface="Abadi" panose="020B0604020104020204" pitchFamily="34" charset="0"/>
          </a:endParaRPr>
        </a:p>
      </dgm:t>
    </dgm:pt>
    <dgm:pt modelId="{6693A854-A27D-47E4-AA7B-12D049B1B2FD}" type="parTrans" cxnId="{0CECBBEF-57F6-4424-9070-54D62805C9F8}">
      <dgm:prSet/>
      <dgm:spPr/>
      <dgm:t>
        <a:bodyPr/>
        <a:lstStyle/>
        <a:p>
          <a:endParaRPr lang="en-SG"/>
        </a:p>
      </dgm:t>
    </dgm:pt>
    <dgm:pt modelId="{6442A414-007D-4FF2-92D7-0B01890C4BD0}" type="sibTrans" cxnId="{0CECBBEF-57F6-4424-9070-54D62805C9F8}">
      <dgm:prSet/>
      <dgm:spPr>
        <a:solidFill>
          <a:srgbClr val="00B050"/>
        </a:solidFill>
      </dgm:spPr>
      <dgm:t>
        <a:bodyPr/>
        <a:lstStyle/>
        <a:p>
          <a:endParaRPr lang="en-SG"/>
        </a:p>
      </dgm:t>
    </dgm:pt>
    <dgm:pt modelId="{2CC8645B-4F4B-4415-AC46-E176EE5182D6}">
      <dgm:prSet phldrT="[Text]"/>
      <dgm:spPr/>
      <dgm:t>
        <a:bodyPr/>
        <a:lstStyle/>
        <a:p>
          <a:r>
            <a:rPr lang="en-US" dirty="0">
              <a:latin typeface="Abadi" panose="020B0604020104020204" pitchFamily="34" charset="0"/>
            </a:rPr>
            <a:t>Create a data frame from the parsed </a:t>
          </a:r>
          <a:r>
            <a:rPr lang="en-US" dirty="0" err="1">
              <a:latin typeface="Abadi" panose="020B0604020104020204" pitchFamily="34" charset="0"/>
            </a:rPr>
            <a:t>launch_dict</a:t>
          </a:r>
          <a:endParaRPr lang="en-SG" dirty="0">
            <a:latin typeface="Abadi" panose="020B0604020104020204" pitchFamily="34" charset="0"/>
          </a:endParaRPr>
        </a:p>
      </dgm:t>
    </dgm:pt>
    <dgm:pt modelId="{1EAFE853-DC0D-49EE-91A7-43A2E608FEB7}" type="parTrans" cxnId="{4D1D4013-05E6-4942-A9F9-7FED20E08FEC}">
      <dgm:prSet/>
      <dgm:spPr/>
      <dgm:t>
        <a:bodyPr/>
        <a:lstStyle/>
        <a:p>
          <a:endParaRPr lang="en-SG"/>
        </a:p>
      </dgm:t>
    </dgm:pt>
    <dgm:pt modelId="{54D70C4A-A441-444B-BAD9-EB668A7E409F}" type="sibTrans" cxnId="{4D1D4013-05E6-4942-A9F9-7FED20E08FEC}">
      <dgm:prSet/>
      <dgm:spPr>
        <a:solidFill>
          <a:srgbClr val="00B050"/>
        </a:solidFill>
      </dgm:spPr>
      <dgm:t>
        <a:bodyPr/>
        <a:lstStyle/>
        <a:p>
          <a:endParaRPr lang="en-SG"/>
        </a:p>
      </dgm:t>
    </dgm:pt>
    <dgm:pt modelId="{84FB3DA9-294C-476B-9A86-7AE33A8E3E7C}" type="pres">
      <dgm:prSet presAssocID="{7D259AF1-7992-4B72-97A7-83AE1AB0307C}" presName="diagram" presStyleCnt="0">
        <dgm:presLayoutVars>
          <dgm:dir/>
          <dgm:resizeHandles/>
        </dgm:presLayoutVars>
      </dgm:prSet>
      <dgm:spPr/>
    </dgm:pt>
    <dgm:pt modelId="{584A3098-5000-494E-9950-A26F90CEAD7A}" type="pres">
      <dgm:prSet presAssocID="{C4B42946-BE36-4FB4-9EDB-0031EB4FE890}" presName="firstNode" presStyleLbl="node1" presStyleIdx="0" presStyleCnt="5">
        <dgm:presLayoutVars>
          <dgm:bulletEnabled val="1"/>
        </dgm:presLayoutVars>
      </dgm:prSet>
      <dgm:spPr/>
    </dgm:pt>
    <dgm:pt modelId="{E0A49C36-2547-468C-8FDC-2BE7461DA73D}" type="pres">
      <dgm:prSet presAssocID="{60D418E9-5D8F-427E-BBF2-E0BC4DE99811}" presName="sibTrans" presStyleLbl="sibTrans2D1" presStyleIdx="0" presStyleCnt="4"/>
      <dgm:spPr/>
    </dgm:pt>
    <dgm:pt modelId="{A0F1F09E-E25A-4DC3-BE4D-ECA676CA192A}" type="pres">
      <dgm:prSet presAssocID="{F6F0C54C-0E3A-4981-9370-B2A49D02D502}" presName="middleNode" presStyleCnt="0"/>
      <dgm:spPr/>
    </dgm:pt>
    <dgm:pt modelId="{A64CD870-E9F2-48DB-A9DE-9D4BFC64CAC5}" type="pres">
      <dgm:prSet presAssocID="{F6F0C54C-0E3A-4981-9370-B2A49D02D502}" presName="padding" presStyleLbl="node1" presStyleIdx="0" presStyleCnt="5"/>
      <dgm:spPr/>
    </dgm:pt>
    <dgm:pt modelId="{E8281CE8-CED0-4628-B2B0-7BB419F83861}" type="pres">
      <dgm:prSet presAssocID="{F6F0C54C-0E3A-4981-9370-B2A49D02D502}" presName="shape" presStyleLbl="node1" presStyleIdx="1" presStyleCnt="5" custScaleX="148005" custScaleY="148005">
        <dgm:presLayoutVars>
          <dgm:bulletEnabled val="1"/>
        </dgm:presLayoutVars>
      </dgm:prSet>
      <dgm:spPr/>
    </dgm:pt>
    <dgm:pt modelId="{11420AAE-ECAC-47CD-A3B1-E147C900BB25}" type="pres">
      <dgm:prSet presAssocID="{B0ACDDA1-EF11-4E0E-8CB6-35221342AC55}" presName="sibTrans" presStyleLbl="sibTrans2D1" presStyleIdx="1" presStyleCnt="4"/>
      <dgm:spPr/>
    </dgm:pt>
    <dgm:pt modelId="{8F488B74-D1EC-4C61-99BF-4079224F285F}" type="pres">
      <dgm:prSet presAssocID="{7B02FADC-3CD0-4F44-9FE0-34CE7BC5A983}" presName="middleNode" presStyleCnt="0"/>
      <dgm:spPr/>
    </dgm:pt>
    <dgm:pt modelId="{F9A9DE16-A06D-4118-87B9-6BEAC54941D3}" type="pres">
      <dgm:prSet presAssocID="{7B02FADC-3CD0-4F44-9FE0-34CE7BC5A983}" presName="padding" presStyleLbl="node1" presStyleIdx="1" presStyleCnt="5"/>
      <dgm:spPr/>
    </dgm:pt>
    <dgm:pt modelId="{300AF6B7-6E0E-44FA-B469-84BF01F29431}" type="pres">
      <dgm:prSet presAssocID="{7B02FADC-3CD0-4F44-9FE0-34CE7BC5A983}" presName="shape" presStyleLbl="node1" presStyleIdx="2" presStyleCnt="5" custScaleX="150244" custScaleY="150244">
        <dgm:presLayoutVars>
          <dgm:bulletEnabled val="1"/>
        </dgm:presLayoutVars>
      </dgm:prSet>
      <dgm:spPr/>
    </dgm:pt>
    <dgm:pt modelId="{F340832F-BFB6-4B03-B65E-B6C5BAA7272A}" type="pres">
      <dgm:prSet presAssocID="{84BBB1A8-384D-494C-AD45-2A7BC2FF8BCF}" presName="sibTrans" presStyleLbl="sibTrans2D1" presStyleIdx="2" presStyleCnt="4"/>
      <dgm:spPr/>
    </dgm:pt>
    <dgm:pt modelId="{A4AFD548-BC1B-4B2A-963C-019D8EB10595}" type="pres">
      <dgm:prSet presAssocID="{734CCE4C-B253-4000-96FA-FF4945D4990B}" presName="middleNode" presStyleCnt="0"/>
      <dgm:spPr/>
    </dgm:pt>
    <dgm:pt modelId="{1B13E64C-74A1-42A5-A8E8-5DBB932BF83D}" type="pres">
      <dgm:prSet presAssocID="{734CCE4C-B253-4000-96FA-FF4945D4990B}" presName="padding" presStyleLbl="node1" presStyleIdx="2" presStyleCnt="5"/>
      <dgm:spPr/>
    </dgm:pt>
    <dgm:pt modelId="{538E4277-F37F-4729-B707-A34B3D57C449}" type="pres">
      <dgm:prSet presAssocID="{734CCE4C-B253-4000-96FA-FF4945D4990B}" presName="shape" presStyleLbl="node1" presStyleIdx="3" presStyleCnt="5" custScaleX="150156" custScaleY="150156">
        <dgm:presLayoutVars>
          <dgm:bulletEnabled val="1"/>
        </dgm:presLayoutVars>
      </dgm:prSet>
      <dgm:spPr/>
    </dgm:pt>
    <dgm:pt modelId="{3574C6B8-6465-4FC6-85F1-325EB966354C}" type="pres">
      <dgm:prSet presAssocID="{6442A414-007D-4FF2-92D7-0B01890C4BD0}" presName="sibTrans" presStyleLbl="sibTrans2D1" presStyleIdx="3" presStyleCnt="4"/>
      <dgm:spPr/>
    </dgm:pt>
    <dgm:pt modelId="{E3F9DD6A-09C7-4435-AC82-3543F6672FBA}" type="pres">
      <dgm:prSet presAssocID="{2CC8645B-4F4B-4415-AC46-E176EE5182D6}" presName="lastNode" presStyleLbl="node1" presStyleIdx="4" presStyleCnt="5">
        <dgm:presLayoutVars>
          <dgm:bulletEnabled val="1"/>
        </dgm:presLayoutVars>
      </dgm:prSet>
      <dgm:spPr/>
    </dgm:pt>
  </dgm:ptLst>
  <dgm:cxnLst>
    <dgm:cxn modelId="{4D1D4013-05E6-4942-A9F9-7FED20E08FEC}" srcId="{7D259AF1-7992-4B72-97A7-83AE1AB0307C}" destId="{2CC8645B-4F4B-4415-AC46-E176EE5182D6}" srcOrd="4" destOrd="0" parTransId="{1EAFE853-DC0D-49EE-91A7-43A2E608FEB7}" sibTransId="{54D70C4A-A441-444B-BAD9-EB668A7E409F}"/>
    <dgm:cxn modelId="{ED86AB22-A552-4865-B198-6E6CB658AE08}" srcId="{7D259AF1-7992-4B72-97A7-83AE1AB0307C}" destId="{C4B42946-BE36-4FB4-9EDB-0031EB4FE890}" srcOrd="0" destOrd="0" parTransId="{9E9ADBE3-7FD5-4523-BCB9-E42F0FD84A66}" sibTransId="{60D418E9-5D8F-427E-BBF2-E0BC4DE99811}"/>
    <dgm:cxn modelId="{BFC78429-BA27-439D-8880-C2DDB438AC2D}" type="presOf" srcId="{B0ACDDA1-EF11-4E0E-8CB6-35221342AC55}" destId="{11420AAE-ECAC-47CD-A3B1-E147C900BB25}" srcOrd="0" destOrd="0" presId="urn:microsoft.com/office/officeart/2005/8/layout/bProcess2"/>
    <dgm:cxn modelId="{1BE52A2B-F21F-42C7-A3B2-17650D4DD7E7}" type="presOf" srcId="{2CC8645B-4F4B-4415-AC46-E176EE5182D6}" destId="{E3F9DD6A-09C7-4435-AC82-3543F6672FBA}" srcOrd="0" destOrd="0" presId="urn:microsoft.com/office/officeart/2005/8/layout/bProcess2"/>
    <dgm:cxn modelId="{29424F2C-6300-4199-B082-523E8717EA91}" type="presOf" srcId="{7D259AF1-7992-4B72-97A7-83AE1AB0307C}" destId="{84FB3DA9-294C-476B-9A86-7AE33A8E3E7C}" srcOrd="0" destOrd="0" presId="urn:microsoft.com/office/officeart/2005/8/layout/bProcess2"/>
    <dgm:cxn modelId="{E0D8CE3F-E80B-4A8F-93B1-3172CA67E2FB}" type="presOf" srcId="{60D418E9-5D8F-427E-BBF2-E0BC4DE99811}" destId="{E0A49C36-2547-468C-8FDC-2BE7461DA73D}" srcOrd="0" destOrd="0" presId="urn:microsoft.com/office/officeart/2005/8/layout/bProcess2"/>
    <dgm:cxn modelId="{6A015C4A-F086-45B1-AA3B-95312EA2CB06}" type="presOf" srcId="{84BBB1A8-384D-494C-AD45-2A7BC2FF8BCF}" destId="{F340832F-BFB6-4B03-B65E-B6C5BAA7272A}" srcOrd="0" destOrd="0" presId="urn:microsoft.com/office/officeart/2005/8/layout/bProcess2"/>
    <dgm:cxn modelId="{B8CB4A7B-B39C-434A-814C-067A845F9980}" type="presOf" srcId="{C4B42946-BE36-4FB4-9EDB-0031EB4FE890}" destId="{584A3098-5000-494E-9950-A26F90CEAD7A}" srcOrd="0" destOrd="0" presId="urn:microsoft.com/office/officeart/2005/8/layout/bProcess2"/>
    <dgm:cxn modelId="{20730A89-E016-41E4-A3AD-B47A78C97B45}" type="presOf" srcId="{734CCE4C-B253-4000-96FA-FF4945D4990B}" destId="{538E4277-F37F-4729-B707-A34B3D57C449}" srcOrd="0" destOrd="0" presId="urn:microsoft.com/office/officeart/2005/8/layout/bProcess2"/>
    <dgm:cxn modelId="{8E9B249F-FB50-4AD6-AF1D-A78AD78E627B}" type="presOf" srcId="{F6F0C54C-0E3A-4981-9370-B2A49D02D502}" destId="{E8281CE8-CED0-4628-B2B0-7BB419F83861}" srcOrd="0" destOrd="0" presId="urn:microsoft.com/office/officeart/2005/8/layout/bProcess2"/>
    <dgm:cxn modelId="{58C959AB-1C09-4955-9047-94367CF597A7}" srcId="{7D259AF1-7992-4B72-97A7-83AE1AB0307C}" destId="{7B02FADC-3CD0-4F44-9FE0-34CE7BC5A983}" srcOrd="2" destOrd="0" parTransId="{14F940EE-94F6-4E58-8EAD-163686FF0713}" sibTransId="{84BBB1A8-384D-494C-AD45-2A7BC2FF8BCF}"/>
    <dgm:cxn modelId="{0A3BD3B1-390D-4778-A560-250D54F4C96A}" type="presOf" srcId="{6442A414-007D-4FF2-92D7-0B01890C4BD0}" destId="{3574C6B8-6465-4FC6-85F1-325EB966354C}" srcOrd="0" destOrd="0" presId="urn:microsoft.com/office/officeart/2005/8/layout/bProcess2"/>
    <dgm:cxn modelId="{3DAE4EE7-936A-4ABC-8B97-F595DFDF3895}" srcId="{7D259AF1-7992-4B72-97A7-83AE1AB0307C}" destId="{F6F0C54C-0E3A-4981-9370-B2A49D02D502}" srcOrd="1" destOrd="0" parTransId="{6BCD1A01-37EA-495C-AC7E-844DCCB68AAD}" sibTransId="{B0ACDDA1-EF11-4E0E-8CB6-35221342AC55}"/>
    <dgm:cxn modelId="{0CECBBEF-57F6-4424-9070-54D62805C9F8}" srcId="{7D259AF1-7992-4B72-97A7-83AE1AB0307C}" destId="{734CCE4C-B253-4000-96FA-FF4945D4990B}" srcOrd="3" destOrd="0" parTransId="{6693A854-A27D-47E4-AA7B-12D049B1B2FD}" sibTransId="{6442A414-007D-4FF2-92D7-0B01890C4BD0}"/>
    <dgm:cxn modelId="{8D8B48FE-E61D-4F83-AB5E-DE7B8739A750}" type="presOf" srcId="{7B02FADC-3CD0-4F44-9FE0-34CE7BC5A983}" destId="{300AF6B7-6E0E-44FA-B469-84BF01F29431}" srcOrd="0" destOrd="0" presId="urn:microsoft.com/office/officeart/2005/8/layout/bProcess2"/>
    <dgm:cxn modelId="{85F39840-3D56-43A8-A993-B27E6E1E7C8F}" type="presParOf" srcId="{84FB3DA9-294C-476B-9A86-7AE33A8E3E7C}" destId="{584A3098-5000-494E-9950-A26F90CEAD7A}" srcOrd="0" destOrd="0" presId="urn:microsoft.com/office/officeart/2005/8/layout/bProcess2"/>
    <dgm:cxn modelId="{F9CFEAFB-A992-44CA-8996-EFEEB4F7DCB7}" type="presParOf" srcId="{84FB3DA9-294C-476B-9A86-7AE33A8E3E7C}" destId="{E0A49C36-2547-468C-8FDC-2BE7461DA73D}" srcOrd="1" destOrd="0" presId="urn:microsoft.com/office/officeart/2005/8/layout/bProcess2"/>
    <dgm:cxn modelId="{43EF0500-7F1B-4E13-8A8B-A1B5830672CE}" type="presParOf" srcId="{84FB3DA9-294C-476B-9A86-7AE33A8E3E7C}" destId="{A0F1F09E-E25A-4DC3-BE4D-ECA676CA192A}" srcOrd="2" destOrd="0" presId="urn:microsoft.com/office/officeart/2005/8/layout/bProcess2"/>
    <dgm:cxn modelId="{8429CF26-9114-4A4A-B8AA-679EA13B5727}" type="presParOf" srcId="{A0F1F09E-E25A-4DC3-BE4D-ECA676CA192A}" destId="{A64CD870-E9F2-48DB-A9DE-9D4BFC64CAC5}" srcOrd="0" destOrd="0" presId="urn:microsoft.com/office/officeart/2005/8/layout/bProcess2"/>
    <dgm:cxn modelId="{4D72F909-551B-4B9D-92E4-2EC2BF56080E}" type="presParOf" srcId="{A0F1F09E-E25A-4DC3-BE4D-ECA676CA192A}" destId="{E8281CE8-CED0-4628-B2B0-7BB419F83861}" srcOrd="1" destOrd="0" presId="urn:microsoft.com/office/officeart/2005/8/layout/bProcess2"/>
    <dgm:cxn modelId="{63420672-3D84-4C4D-9F3E-E24E52CC57DC}" type="presParOf" srcId="{84FB3DA9-294C-476B-9A86-7AE33A8E3E7C}" destId="{11420AAE-ECAC-47CD-A3B1-E147C900BB25}" srcOrd="3" destOrd="0" presId="urn:microsoft.com/office/officeart/2005/8/layout/bProcess2"/>
    <dgm:cxn modelId="{25197932-286B-4C9B-B017-01BB1CD0494A}" type="presParOf" srcId="{84FB3DA9-294C-476B-9A86-7AE33A8E3E7C}" destId="{8F488B74-D1EC-4C61-99BF-4079224F285F}" srcOrd="4" destOrd="0" presId="urn:microsoft.com/office/officeart/2005/8/layout/bProcess2"/>
    <dgm:cxn modelId="{EBB9ADBC-75E5-4BFD-9B32-E89447606D78}" type="presParOf" srcId="{8F488B74-D1EC-4C61-99BF-4079224F285F}" destId="{F9A9DE16-A06D-4118-87B9-6BEAC54941D3}" srcOrd="0" destOrd="0" presId="urn:microsoft.com/office/officeart/2005/8/layout/bProcess2"/>
    <dgm:cxn modelId="{824980C1-5203-4C69-8CA0-3F6F1AD368F8}" type="presParOf" srcId="{8F488B74-D1EC-4C61-99BF-4079224F285F}" destId="{300AF6B7-6E0E-44FA-B469-84BF01F29431}" srcOrd="1" destOrd="0" presId="urn:microsoft.com/office/officeart/2005/8/layout/bProcess2"/>
    <dgm:cxn modelId="{3182C4B8-3DAA-4DBF-9F11-6815D376464F}" type="presParOf" srcId="{84FB3DA9-294C-476B-9A86-7AE33A8E3E7C}" destId="{F340832F-BFB6-4B03-B65E-B6C5BAA7272A}" srcOrd="5" destOrd="0" presId="urn:microsoft.com/office/officeart/2005/8/layout/bProcess2"/>
    <dgm:cxn modelId="{B4BBFA75-EF13-4B24-A289-BC060C4DE241}" type="presParOf" srcId="{84FB3DA9-294C-476B-9A86-7AE33A8E3E7C}" destId="{A4AFD548-BC1B-4B2A-963C-019D8EB10595}" srcOrd="6" destOrd="0" presId="urn:microsoft.com/office/officeart/2005/8/layout/bProcess2"/>
    <dgm:cxn modelId="{0F11CFF4-F81D-4B0F-9CE1-CF4DE90DFB85}" type="presParOf" srcId="{A4AFD548-BC1B-4B2A-963C-019D8EB10595}" destId="{1B13E64C-74A1-42A5-A8E8-5DBB932BF83D}" srcOrd="0" destOrd="0" presId="urn:microsoft.com/office/officeart/2005/8/layout/bProcess2"/>
    <dgm:cxn modelId="{2E64ABA4-92E4-4412-B9A1-D26F593D7162}" type="presParOf" srcId="{A4AFD548-BC1B-4B2A-963C-019D8EB10595}" destId="{538E4277-F37F-4729-B707-A34B3D57C449}" srcOrd="1" destOrd="0" presId="urn:microsoft.com/office/officeart/2005/8/layout/bProcess2"/>
    <dgm:cxn modelId="{826F03D5-72B6-4C77-9364-EB23E5BB95E8}" type="presParOf" srcId="{84FB3DA9-294C-476B-9A86-7AE33A8E3E7C}" destId="{3574C6B8-6465-4FC6-85F1-325EB966354C}" srcOrd="7" destOrd="0" presId="urn:microsoft.com/office/officeart/2005/8/layout/bProcess2"/>
    <dgm:cxn modelId="{6628F1E5-F30D-4FB3-A51A-DFC5518FAECD}" type="presParOf" srcId="{84FB3DA9-294C-476B-9A86-7AE33A8E3E7C}" destId="{E3F9DD6A-09C7-4435-AC82-3543F6672FBA}" srcOrd="8" destOrd="0" presId="urn:microsoft.com/office/officeart/2005/8/layout/b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259AF1-7992-4B72-97A7-83AE1AB0307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C4B42946-BE36-4FB4-9EDB-0031EB4FE890}">
      <dgm:prSet phldrT="[Text]"/>
      <dgm:spPr/>
      <dgm:t>
        <a:bodyPr/>
        <a:lstStyle/>
        <a:p>
          <a:r>
            <a:rPr lang="en-US" dirty="0">
              <a:latin typeface="Abadi" panose="020B0604020104020204" pitchFamily="34" charset="0"/>
            </a:rPr>
            <a:t>Identify the number of launches on different sites</a:t>
          </a:r>
          <a:endParaRPr lang="en-SG" dirty="0">
            <a:latin typeface="Abadi" panose="020B0604020104020204" pitchFamily="34" charset="0"/>
          </a:endParaRPr>
        </a:p>
      </dgm:t>
    </dgm:pt>
    <dgm:pt modelId="{9E9ADBE3-7FD5-4523-BCB9-E42F0FD84A66}" type="parTrans" cxnId="{ED86AB22-A552-4865-B198-6E6CB658AE08}">
      <dgm:prSet/>
      <dgm:spPr/>
      <dgm:t>
        <a:bodyPr/>
        <a:lstStyle/>
        <a:p>
          <a:endParaRPr lang="en-SG"/>
        </a:p>
      </dgm:t>
    </dgm:pt>
    <dgm:pt modelId="{60D418E9-5D8F-427E-BBF2-E0BC4DE99811}" type="sibTrans" cxnId="{ED86AB22-A552-4865-B198-6E6CB658AE08}">
      <dgm:prSet/>
      <dgm:spPr>
        <a:solidFill>
          <a:srgbClr val="00B050"/>
        </a:solidFill>
      </dgm:spPr>
      <dgm:t>
        <a:bodyPr/>
        <a:lstStyle/>
        <a:p>
          <a:endParaRPr lang="en-SG"/>
        </a:p>
      </dgm:t>
    </dgm:pt>
    <dgm:pt modelId="{F6F0C54C-0E3A-4981-9370-B2A49D02D502}">
      <dgm:prSet phldrT="[Text]"/>
      <dgm:spPr/>
      <dgm:t>
        <a:bodyPr/>
        <a:lstStyle/>
        <a:p>
          <a:r>
            <a:rPr lang="en-US" dirty="0">
              <a:latin typeface="Abadi" panose="020B0604020104020204" pitchFamily="34" charset="0"/>
            </a:rPr>
            <a:t>Counts the number of orbits and their </a:t>
          </a:r>
          <a:r>
            <a:rPr lang="en-US" dirty="0" err="1">
              <a:latin typeface="Abadi" panose="020B0604020104020204" pitchFamily="34" charset="0"/>
            </a:rPr>
            <a:t>occurence</a:t>
          </a:r>
          <a:endParaRPr lang="en-SG" dirty="0">
            <a:latin typeface="Abadi" panose="020B0604020104020204" pitchFamily="34" charset="0"/>
          </a:endParaRPr>
        </a:p>
      </dgm:t>
    </dgm:pt>
    <dgm:pt modelId="{6BCD1A01-37EA-495C-AC7E-844DCCB68AAD}" type="parTrans" cxnId="{3DAE4EE7-936A-4ABC-8B97-F595DFDF3895}">
      <dgm:prSet/>
      <dgm:spPr/>
      <dgm:t>
        <a:bodyPr/>
        <a:lstStyle/>
        <a:p>
          <a:endParaRPr lang="en-SG"/>
        </a:p>
      </dgm:t>
    </dgm:pt>
    <dgm:pt modelId="{B0ACDDA1-EF11-4E0E-8CB6-35221342AC55}" type="sibTrans" cxnId="{3DAE4EE7-936A-4ABC-8B97-F595DFDF3895}">
      <dgm:prSet/>
      <dgm:spPr>
        <a:solidFill>
          <a:srgbClr val="00B050"/>
        </a:solidFill>
      </dgm:spPr>
      <dgm:t>
        <a:bodyPr/>
        <a:lstStyle/>
        <a:p>
          <a:endParaRPr lang="en-SG"/>
        </a:p>
      </dgm:t>
    </dgm:pt>
    <dgm:pt modelId="{7B02FADC-3CD0-4F44-9FE0-34CE7BC5A983}">
      <dgm:prSet phldrT="[Text]"/>
      <dgm:spPr/>
      <dgm:t>
        <a:bodyPr/>
        <a:lstStyle/>
        <a:p>
          <a:r>
            <a:rPr lang="en-SG" dirty="0">
              <a:latin typeface="Abadi" panose="020B0604020104020204" pitchFamily="34" charset="0"/>
            </a:rPr>
            <a:t>Identify the mission outcomes variation: Success/ failure, landing location</a:t>
          </a:r>
        </a:p>
      </dgm:t>
    </dgm:pt>
    <dgm:pt modelId="{14F940EE-94F6-4E58-8EAD-163686FF0713}" type="parTrans" cxnId="{58C959AB-1C09-4955-9047-94367CF597A7}">
      <dgm:prSet/>
      <dgm:spPr/>
      <dgm:t>
        <a:bodyPr/>
        <a:lstStyle/>
        <a:p>
          <a:endParaRPr lang="en-SG"/>
        </a:p>
      </dgm:t>
    </dgm:pt>
    <dgm:pt modelId="{84BBB1A8-384D-494C-AD45-2A7BC2FF8BCF}" type="sibTrans" cxnId="{58C959AB-1C09-4955-9047-94367CF597A7}">
      <dgm:prSet/>
      <dgm:spPr>
        <a:solidFill>
          <a:srgbClr val="00B050"/>
        </a:solidFill>
      </dgm:spPr>
      <dgm:t>
        <a:bodyPr/>
        <a:lstStyle/>
        <a:p>
          <a:endParaRPr lang="en-SG"/>
        </a:p>
      </dgm:t>
    </dgm:pt>
    <dgm:pt modelId="{734CCE4C-B253-4000-96FA-FF4945D4990B}">
      <dgm:prSet phldrT="[Text]"/>
      <dgm:spPr/>
      <dgm:t>
        <a:bodyPr/>
        <a:lstStyle/>
        <a:p>
          <a:r>
            <a:rPr lang="en-US" dirty="0">
              <a:latin typeface="Abadi" panose="020B0604020104020204" pitchFamily="34" charset="0"/>
            </a:rPr>
            <a:t>Label Landing outcomes to numerical value: 0 for failure; 1 for success </a:t>
          </a:r>
          <a:endParaRPr lang="en-SG" dirty="0">
            <a:latin typeface="Abadi" panose="020B0604020104020204" pitchFamily="34" charset="0"/>
          </a:endParaRPr>
        </a:p>
      </dgm:t>
    </dgm:pt>
    <dgm:pt modelId="{6693A854-A27D-47E4-AA7B-12D049B1B2FD}" type="parTrans" cxnId="{0CECBBEF-57F6-4424-9070-54D62805C9F8}">
      <dgm:prSet/>
      <dgm:spPr/>
      <dgm:t>
        <a:bodyPr/>
        <a:lstStyle/>
        <a:p>
          <a:endParaRPr lang="en-SG"/>
        </a:p>
      </dgm:t>
    </dgm:pt>
    <dgm:pt modelId="{6442A414-007D-4FF2-92D7-0B01890C4BD0}" type="sibTrans" cxnId="{0CECBBEF-57F6-4424-9070-54D62805C9F8}">
      <dgm:prSet/>
      <dgm:spPr>
        <a:solidFill>
          <a:srgbClr val="00B050"/>
        </a:solidFill>
      </dgm:spPr>
      <dgm:t>
        <a:bodyPr/>
        <a:lstStyle/>
        <a:p>
          <a:endParaRPr lang="en-SG"/>
        </a:p>
      </dgm:t>
    </dgm:pt>
    <dgm:pt modelId="{2CC8645B-4F4B-4415-AC46-E176EE5182D6}">
      <dgm:prSet phldrT="[Text]"/>
      <dgm:spPr/>
      <dgm:t>
        <a:bodyPr/>
        <a:lstStyle/>
        <a:p>
          <a:r>
            <a:rPr lang="en-US" dirty="0">
              <a:latin typeface="Abadi" panose="020B0604020104020204" pitchFamily="34" charset="0"/>
            </a:rPr>
            <a:t>Assign landing outcomes to new column “Class” and append it to existing </a:t>
          </a:r>
          <a:r>
            <a:rPr lang="en-US" dirty="0" err="1">
              <a:latin typeface="Abadi" panose="020B0604020104020204" pitchFamily="34" charset="0"/>
            </a:rPr>
            <a:t>dataframe</a:t>
          </a:r>
          <a:endParaRPr lang="en-SG" dirty="0">
            <a:latin typeface="Abadi" panose="020B0604020104020204" pitchFamily="34" charset="0"/>
          </a:endParaRPr>
        </a:p>
      </dgm:t>
    </dgm:pt>
    <dgm:pt modelId="{1EAFE853-DC0D-49EE-91A7-43A2E608FEB7}" type="parTrans" cxnId="{4D1D4013-05E6-4942-A9F9-7FED20E08FEC}">
      <dgm:prSet/>
      <dgm:spPr/>
      <dgm:t>
        <a:bodyPr/>
        <a:lstStyle/>
        <a:p>
          <a:endParaRPr lang="en-SG"/>
        </a:p>
      </dgm:t>
    </dgm:pt>
    <dgm:pt modelId="{54D70C4A-A441-444B-BAD9-EB668A7E409F}" type="sibTrans" cxnId="{4D1D4013-05E6-4942-A9F9-7FED20E08FEC}">
      <dgm:prSet/>
      <dgm:spPr>
        <a:solidFill>
          <a:srgbClr val="00B050"/>
        </a:solidFill>
      </dgm:spPr>
      <dgm:t>
        <a:bodyPr/>
        <a:lstStyle/>
        <a:p>
          <a:endParaRPr lang="en-SG"/>
        </a:p>
      </dgm:t>
    </dgm:pt>
    <dgm:pt modelId="{84FB3DA9-294C-476B-9A86-7AE33A8E3E7C}" type="pres">
      <dgm:prSet presAssocID="{7D259AF1-7992-4B72-97A7-83AE1AB0307C}" presName="diagram" presStyleCnt="0">
        <dgm:presLayoutVars>
          <dgm:dir/>
          <dgm:resizeHandles/>
        </dgm:presLayoutVars>
      </dgm:prSet>
      <dgm:spPr/>
    </dgm:pt>
    <dgm:pt modelId="{584A3098-5000-494E-9950-A26F90CEAD7A}" type="pres">
      <dgm:prSet presAssocID="{C4B42946-BE36-4FB4-9EDB-0031EB4FE890}" presName="firstNode" presStyleLbl="node1" presStyleIdx="0" presStyleCnt="5">
        <dgm:presLayoutVars>
          <dgm:bulletEnabled val="1"/>
        </dgm:presLayoutVars>
      </dgm:prSet>
      <dgm:spPr/>
    </dgm:pt>
    <dgm:pt modelId="{E0A49C36-2547-468C-8FDC-2BE7461DA73D}" type="pres">
      <dgm:prSet presAssocID="{60D418E9-5D8F-427E-BBF2-E0BC4DE99811}" presName="sibTrans" presStyleLbl="sibTrans2D1" presStyleIdx="0" presStyleCnt="4"/>
      <dgm:spPr/>
    </dgm:pt>
    <dgm:pt modelId="{A0F1F09E-E25A-4DC3-BE4D-ECA676CA192A}" type="pres">
      <dgm:prSet presAssocID="{F6F0C54C-0E3A-4981-9370-B2A49D02D502}" presName="middleNode" presStyleCnt="0"/>
      <dgm:spPr/>
    </dgm:pt>
    <dgm:pt modelId="{A64CD870-E9F2-48DB-A9DE-9D4BFC64CAC5}" type="pres">
      <dgm:prSet presAssocID="{F6F0C54C-0E3A-4981-9370-B2A49D02D502}" presName="padding" presStyleLbl="node1" presStyleIdx="0" presStyleCnt="5"/>
      <dgm:spPr/>
    </dgm:pt>
    <dgm:pt modelId="{E8281CE8-CED0-4628-B2B0-7BB419F83861}" type="pres">
      <dgm:prSet presAssocID="{F6F0C54C-0E3A-4981-9370-B2A49D02D502}" presName="shape" presStyleLbl="node1" presStyleIdx="1" presStyleCnt="5" custScaleX="148005" custScaleY="148005">
        <dgm:presLayoutVars>
          <dgm:bulletEnabled val="1"/>
        </dgm:presLayoutVars>
      </dgm:prSet>
      <dgm:spPr/>
    </dgm:pt>
    <dgm:pt modelId="{11420AAE-ECAC-47CD-A3B1-E147C900BB25}" type="pres">
      <dgm:prSet presAssocID="{B0ACDDA1-EF11-4E0E-8CB6-35221342AC55}" presName="sibTrans" presStyleLbl="sibTrans2D1" presStyleIdx="1" presStyleCnt="4"/>
      <dgm:spPr/>
    </dgm:pt>
    <dgm:pt modelId="{8F488B74-D1EC-4C61-99BF-4079224F285F}" type="pres">
      <dgm:prSet presAssocID="{7B02FADC-3CD0-4F44-9FE0-34CE7BC5A983}" presName="middleNode" presStyleCnt="0"/>
      <dgm:spPr/>
    </dgm:pt>
    <dgm:pt modelId="{F9A9DE16-A06D-4118-87B9-6BEAC54941D3}" type="pres">
      <dgm:prSet presAssocID="{7B02FADC-3CD0-4F44-9FE0-34CE7BC5A983}" presName="padding" presStyleLbl="node1" presStyleIdx="1" presStyleCnt="5"/>
      <dgm:spPr/>
    </dgm:pt>
    <dgm:pt modelId="{300AF6B7-6E0E-44FA-B469-84BF01F29431}" type="pres">
      <dgm:prSet presAssocID="{7B02FADC-3CD0-4F44-9FE0-34CE7BC5A983}" presName="shape" presStyleLbl="node1" presStyleIdx="2" presStyleCnt="5" custScaleX="150244" custScaleY="150244">
        <dgm:presLayoutVars>
          <dgm:bulletEnabled val="1"/>
        </dgm:presLayoutVars>
      </dgm:prSet>
      <dgm:spPr/>
    </dgm:pt>
    <dgm:pt modelId="{F340832F-BFB6-4B03-B65E-B6C5BAA7272A}" type="pres">
      <dgm:prSet presAssocID="{84BBB1A8-384D-494C-AD45-2A7BC2FF8BCF}" presName="sibTrans" presStyleLbl="sibTrans2D1" presStyleIdx="2" presStyleCnt="4"/>
      <dgm:spPr/>
    </dgm:pt>
    <dgm:pt modelId="{A4AFD548-BC1B-4B2A-963C-019D8EB10595}" type="pres">
      <dgm:prSet presAssocID="{734CCE4C-B253-4000-96FA-FF4945D4990B}" presName="middleNode" presStyleCnt="0"/>
      <dgm:spPr/>
    </dgm:pt>
    <dgm:pt modelId="{1B13E64C-74A1-42A5-A8E8-5DBB932BF83D}" type="pres">
      <dgm:prSet presAssocID="{734CCE4C-B253-4000-96FA-FF4945D4990B}" presName="padding" presStyleLbl="node1" presStyleIdx="2" presStyleCnt="5"/>
      <dgm:spPr/>
    </dgm:pt>
    <dgm:pt modelId="{538E4277-F37F-4729-B707-A34B3D57C449}" type="pres">
      <dgm:prSet presAssocID="{734CCE4C-B253-4000-96FA-FF4945D4990B}" presName="shape" presStyleLbl="node1" presStyleIdx="3" presStyleCnt="5" custScaleX="150156" custScaleY="150156">
        <dgm:presLayoutVars>
          <dgm:bulletEnabled val="1"/>
        </dgm:presLayoutVars>
      </dgm:prSet>
      <dgm:spPr/>
    </dgm:pt>
    <dgm:pt modelId="{3574C6B8-6465-4FC6-85F1-325EB966354C}" type="pres">
      <dgm:prSet presAssocID="{6442A414-007D-4FF2-92D7-0B01890C4BD0}" presName="sibTrans" presStyleLbl="sibTrans2D1" presStyleIdx="3" presStyleCnt="4"/>
      <dgm:spPr/>
    </dgm:pt>
    <dgm:pt modelId="{E3F9DD6A-09C7-4435-AC82-3543F6672FBA}" type="pres">
      <dgm:prSet presAssocID="{2CC8645B-4F4B-4415-AC46-E176EE5182D6}" presName="lastNode" presStyleLbl="node1" presStyleIdx="4" presStyleCnt="5">
        <dgm:presLayoutVars>
          <dgm:bulletEnabled val="1"/>
        </dgm:presLayoutVars>
      </dgm:prSet>
      <dgm:spPr/>
    </dgm:pt>
  </dgm:ptLst>
  <dgm:cxnLst>
    <dgm:cxn modelId="{4D1D4013-05E6-4942-A9F9-7FED20E08FEC}" srcId="{7D259AF1-7992-4B72-97A7-83AE1AB0307C}" destId="{2CC8645B-4F4B-4415-AC46-E176EE5182D6}" srcOrd="4" destOrd="0" parTransId="{1EAFE853-DC0D-49EE-91A7-43A2E608FEB7}" sibTransId="{54D70C4A-A441-444B-BAD9-EB668A7E409F}"/>
    <dgm:cxn modelId="{ED86AB22-A552-4865-B198-6E6CB658AE08}" srcId="{7D259AF1-7992-4B72-97A7-83AE1AB0307C}" destId="{C4B42946-BE36-4FB4-9EDB-0031EB4FE890}" srcOrd="0" destOrd="0" parTransId="{9E9ADBE3-7FD5-4523-BCB9-E42F0FD84A66}" sibTransId="{60D418E9-5D8F-427E-BBF2-E0BC4DE99811}"/>
    <dgm:cxn modelId="{BFC78429-BA27-439D-8880-C2DDB438AC2D}" type="presOf" srcId="{B0ACDDA1-EF11-4E0E-8CB6-35221342AC55}" destId="{11420AAE-ECAC-47CD-A3B1-E147C900BB25}" srcOrd="0" destOrd="0" presId="urn:microsoft.com/office/officeart/2005/8/layout/bProcess2"/>
    <dgm:cxn modelId="{1BE52A2B-F21F-42C7-A3B2-17650D4DD7E7}" type="presOf" srcId="{2CC8645B-4F4B-4415-AC46-E176EE5182D6}" destId="{E3F9DD6A-09C7-4435-AC82-3543F6672FBA}" srcOrd="0" destOrd="0" presId="urn:microsoft.com/office/officeart/2005/8/layout/bProcess2"/>
    <dgm:cxn modelId="{29424F2C-6300-4199-B082-523E8717EA91}" type="presOf" srcId="{7D259AF1-7992-4B72-97A7-83AE1AB0307C}" destId="{84FB3DA9-294C-476B-9A86-7AE33A8E3E7C}" srcOrd="0" destOrd="0" presId="urn:microsoft.com/office/officeart/2005/8/layout/bProcess2"/>
    <dgm:cxn modelId="{E0D8CE3F-E80B-4A8F-93B1-3172CA67E2FB}" type="presOf" srcId="{60D418E9-5D8F-427E-BBF2-E0BC4DE99811}" destId="{E0A49C36-2547-468C-8FDC-2BE7461DA73D}" srcOrd="0" destOrd="0" presId="urn:microsoft.com/office/officeart/2005/8/layout/bProcess2"/>
    <dgm:cxn modelId="{6A015C4A-F086-45B1-AA3B-95312EA2CB06}" type="presOf" srcId="{84BBB1A8-384D-494C-AD45-2A7BC2FF8BCF}" destId="{F340832F-BFB6-4B03-B65E-B6C5BAA7272A}" srcOrd="0" destOrd="0" presId="urn:microsoft.com/office/officeart/2005/8/layout/bProcess2"/>
    <dgm:cxn modelId="{B8CB4A7B-B39C-434A-814C-067A845F9980}" type="presOf" srcId="{C4B42946-BE36-4FB4-9EDB-0031EB4FE890}" destId="{584A3098-5000-494E-9950-A26F90CEAD7A}" srcOrd="0" destOrd="0" presId="urn:microsoft.com/office/officeart/2005/8/layout/bProcess2"/>
    <dgm:cxn modelId="{20730A89-E016-41E4-A3AD-B47A78C97B45}" type="presOf" srcId="{734CCE4C-B253-4000-96FA-FF4945D4990B}" destId="{538E4277-F37F-4729-B707-A34B3D57C449}" srcOrd="0" destOrd="0" presId="urn:microsoft.com/office/officeart/2005/8/layout/bProcess2"/>
    <dgm:cxn modelId="{8E9B249F-FB50-4AD6-AF1D-A78AD78E627B}" type="presOf" srcId="{F6F0C54C-0E3A-4981-9370-B2A49D02D502}" destId="{E8281CE8-CED0-4628-B2B0-7BB419F83861}" srcOrd="0" destOrd="0" presId="urn:microsoft.com/office/officeart/2005/8/layout/bProcess2"/>
    <dgm:cxn modelId="{58C959AB-1C09-4955-9047-94367CF597A7}" srcId="{7D259AF1-7992-4B72-97A7-83AE1AB0307C}" destId="{7B02FADC-3CD0-4F44-9FE0-34CE7BC5A983}" srcOrd="2" destOrd="0" parTransId="{14F940EE-94F6-4E58-8EAD-163686FF0713}" sibTransId="{84BBB1A8-384D-494C-AD45-2A7BC2FF8BCF}"/>
    <dgm:cxn modelId="{0A3BD3B1-390D-4778-A560-250D54F4C96A}" type="presOf" srcId="{6442A414-007D-4FF2-92D7-0B01890C4BD0}" destId="{3574C6B8-6465-4FC6-85F1-325EB966354C}" srcOrd="0" destOrd="0" presId="urn:microsoft.com/office/officeart/2005/8/layout/bProcess2"/>
    <dgm:cxn modelId="{3DAE4EE7-936A-4ABC-8B97-F595DFDF3895}" srcId="{7D259AF1-7992-4B72-97A7-83AE1AB0307C}" destId="{F6F0C54C-0E3A-4981-9370-B2A49D02D502}" srcOrd="1" destOrd="0" parTransId="{6BCD1A01-37EA-495C-AC7E-844DCCB68AAD}" sibTransId="{B0ACDDA1-EF11-4E0E-8CB6-35221342AC55}"/>
    <dgm:cxn modelId="{0CECBBEF-57F6-4424-9070-54D62805C9F8}" srcId="{7D259AF1-7992-4B72-97A7-83AE1AB0307C}" destId="{734CCE4C-B253-4000-96FA-FF4945D4990B}" srcOrd="3" destOrd="0" parTransId="{6693A854-A27D-47E4-AA7B-12D049B1B2FD}" sibTransId="{6442A414-007D-4FF2-92D7-0B01890C4BD0}"/>
    <dgm:cxn modelId="{8D8B48FE-E61D-4F83-AB5E-DE7B8739A750}" type="presOf" srcId="{7B02FADC-3CD0-4F44-9FE0-34CE7BC5A983}" destId="{300AF6B7-6E0E-44FA-B469-84BF01F29431}" srcOrd="0" destOrd="0" presId="urn:microsoft.com/office/officeart/2005/8/layout/bProcess2"/>
    <dgm:cxn modelId="{85F39840-3D56-43A8-A993-B27E6E1E7C8F}" type="presParOf" srcId="{84FB3DA9-294C-476B-9A86-7AE33A8E3E7C}" destId="{584A3098-5000-494E-9950-A26F90CEAD7A}" srcOrd="0" destOrd="0" presId="urn:microsoft.com/office/officeart/2005/8/layout/bProcess2"/>
    <dgm:cxn modelId="{F9CFEAFB-A992-44CA-8996-EFEEB4F7DCB7}" type="presParOf" srcId="{84FB3DA9-294C-476B-9A86-7AE33A8E3E7C}" destId="{E0A49C36-2547-468C-8FDC-2BE7461DA73D}" srcOrd="1" destOrd="0" presId="urn:microsoft.com/office/officeart/2005/8/layout/bProcess2"/>
    <dgm:cxn modelId="{43EF0500-7F1B-4E13-8A8B-A1B5830672CE}" type="presParOf" srcId="{84FB3DA9-294C-476B-9A86-7AE33A8E3E7C}" destId="{A0F1F09E-E25A-4DC3-BE4D-ECA676CA192A}" srcOrd="2" destOrd="0" presId="urn:microsoft.com/office/officeart/2005/8/layout/bProcess2"/>
    <dgm:cxn modelId="{8429CF26-9114-4A4A-B8AA-679EA13B5727}" type="presParOf" srcId="{A0F1F09E-E25A-4DC3-BE4D-ECA676CA192A}" destId="{A64CD870-E9F2-48DB-A9DE-9D4BFC64CAC5}" srcOrd="0" destOrd="0" presId="urn:microsoft.com/office/officeart/2005/8/layout/bProcess2"/>
    <dgm:cxn modelId="{4D72F909-551B-4B9D-92E4-2EC2BF56080E}" type="presParOf" srcId="{A0F1F09E-E25A-4DC3-BE4D-ECA676CA192A}" destId="{E8281CE8-CED0-4628-B2B0-7BB419F83861}" srcOrd="1" destOrd="0" presId="urn:microsoft.com/office/officeart/2005/8/layout/bProcess2"/>
    <dgm:cxn modelId="{63420672-3D84-4C4D-9F3E-E24E52CC57DC}" type="presParOf" srcId="{84FB3DA9-294C-476B-9A86-7AE33A8E3E7C}" destId="{11420AAE-ECAC-47CD-A3B1-E147C900BB25}" srcOrd="3" destOrd="0" presId="urn:microsoft.com/office/officeart/2005/8/layout/bProcess2"/>
    <dgm:cxn modelId="{25197932-286B-4C9B-B017-01BB1CD0494A}" type="presParOf" srcId="{84FB3DA9-294C-476B-9A86-7AE33A8E3E7C}" destId="{8F488B74-D1EC-4C61-99BF-4079224F285F}" srcOrd="4" destOrd="0" presId="urn:microsoft.com/office/officeart/2005/8/layout/bProcess2"/>
    <dgm:cxn modelId="{EBB9ADBC-75E5-4BFD-9B32-E89447606D78}" type="presParOf" srcId="{8F488B74-D1EC-4C61-99BF-4079224F285F}" destId="{F9A9DE16-A06D-4118-87B9-6BEAC54941D3}" srcOrd="0" destOrd="0" presId="urn:microsoft.com/office/officeart/2005/8/layout/bProcess2"/>
    <dgm:cxn modelId="{824980C1-5203-4C69-8CA0-3F6F1AD368F8}" type="presParOf" srcId="{8F488B74-D1EC-4C61-99BF-4079224F285F}" destId="{300AF6B7-6E0E-44FA-B469-84BF01F29431}" srcOrd="1" destOrd="0" presId="urn:microsoft.com/office/officeart/2005/8/layout/bProcess2"/>
    <dgm:cxn modelId="{3182C4B8-3DAA-4DBF-9F11-6815D376464F}" type="presParOf" srcId="{84FB3DA9-294C-476B-9A86-7AE33A8E3E7C}" destId="{F340832F-BFB6-4B03-B65E-B6C5BAA7272A}" srcOrd="5" destOrd="0" presId="urn:microsoft.com/office/officeart/2005/8/layout/bProcess2"/>
    <dgm:cxn modelId="{B4BBFA75-EF13-4B24-A289-BC060C4DE241}" type="presParOf" srcId="{84FB3DA9-294C-476B-9A86-7AE33A8E3E7C}" destId="{A4AFD548-BC1B-4B2A-963C-019D8EB10595}" srcOrd="6" destOrd="0" presId="urn:microsoft.com/office/officeart/2005/8/layout/bProcess2"/>
    <dgm:cxn modelId="{0F11CFF4-F81D-4B0F-9CE1-CF4DE90DFB85}" type="presParOf" srcId="{A4AFD548-BC1B-4B2A-963C-019D8EB10595}" destId="{1B13E64C-74A1-42A5-A8E8-5DBB932BF83D}" srcOrd="0" destOrd="0" presId="urn:microsoft.com/office/officeart/2005/8/layout/bProcess2"/>
    <dgm:cxn modelId="{2E64ABA4-92E4-4412-B9A1-D26F593D7162}" type="presParOf" srcId="{A4AFD548-BC1B-4B2A-963C-019D8EB10595}" destId="{538E4277-F37F-4729-B707-A34B3D57C449}" srcOrd="1" destOrd="0" presId="urn:microsoft.com/office/officeart/2005/8/layout/bProcess2"/>
    <dgm:cxn modelId="{826F03D5-72B6-4C77-9364-EB23E5BB95E8}" type="presParOf" srcId="{84FB3DA9-294C-476B-9A86-7AE33A8E3E7C}" destId="{3574C6B8-6465-4FC6-85F1-325EB966354C}" srcOrd="7" destOrd="0" presId="urn:microsoft.com/office/officeart/2005/8/layout/bProcess2"/>
    <dgm:cxn modelId="{6628F1E5-F30D-4FB3-A51A-DFC5518FAECD}" type="presParOf" srcId="{84FB3DA9-294C-476B-9A86-7AE33A8E3E7C}" destId="{E3F9DD6A-09C7-4435-AC82-3543F6672FBA}" srcOrd="8"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259AF1-7992-4B72-97A7-83AE1AB0307C}"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SG"/>
        </a:p>
      </dgm:t>
    </dgm:pt>
    <dgm:pt modelId="{C4B42946-BE36-4FB4-9EDB-0031EB4FE890}">
      <dgm:prSet phldrT="[Text]"/>
      <dgm:spPr/>
      <dgm:t>
        <a:bodyPr/>
        <a:lstStyle/>
        <a:p>
          <a:r>
            <a:rPr lang="en-US" dirty="0">
              <a:latin typeface="Abadi" panose="020B0604020104020204" pitchFamily="34" charset="0"/>
            </a:rPr>
            <a:t>Create variable Y from “Class” column as independent variable </a:t>
          </a:r>
          <a:endParaRPr lang="en-SG" dirty="0">
            <a:latin typeface="Abadi" panose="020B0604020104020204" pitchFamily="34" charset="0"/>
          </a:endParaRPr>
        </a:p>
      </dgm:t>
    </dgm:pt>
    <dgm:pt modelId="{9E9ADBE3-7FD5-4523-BCB9-E42F0FD84A66}" type="parTrans" cxnId="{ED86AB22-A552-4865-B198-6E6CB658AE08}">
      <dgm:prSet/>
      <dgm:spPr/>
      <dgm:t>
        <a:bodyPr/>
        <a:lstStyle/>
        <a:p>
          <a:endParaRPr lang="en-SG"/>
        </a:p>
      </dgm:t>
    </dgm:pt>
    <dgm:pt modelId="{60D418E9-5D8F-427E-BBF2-E0BC4DE99811}" type="sibTrans" cxnId="{ED86AB22-A552-4865-B198-6E6CB658AE08}">
      <dgm:prSet/>
      <dgm:spPr>
        <a:solidFill>
          <a:srgbClr val="00B050"/>
        </a:solidFill>
      </dgm:spPr>
      <dgm:t>
        <a:bodyPr/>
        <a:lstStyle/>
        <a:p>
          <a:endParaRPr lang="en-SG"/>
        </a:p>
      </dgm:t>
    </dgm:pt>
    <dgm:pt modelId="{F6F0C54C-0E3A-4981-9370-B2A49D02D502}">
      <dgm:prSet phldrT="[Text]"/>
      <dgm:spPr/>
      <dgm:t>
        <a:bodyPr/>
        <a:lstStyle/>
        <a:p>
          <a:r>
            <a:rPr lang="en-US" dirty="0">
              <a:latin typeface="Abadi" panose="020B0604020104020204" pitchFamily="34" charset="0"/>
            </a:rPr>
            <a:t>Create variable X from the remaining columns as dependent  variables </a:t>
          </a:r>
          <a:endParaRPr lang="en-SG" dirty="0">
            <a:latin typeface="Abadi" panose="020B0604020104020204" pitchFamily="34" charset="0"/>
          </a:endParaRPr>
        </a:p>
      </dgm:t>
    </dgm:pt>
    <dgm:pt modelId="{6BCD1A01-37EA-495C-AC7E-844DCCB68AAD}" type="parTrans" cxnId="{3DAE4EE7-936A-4ABC-8B97-F595DFDF3895}">
      <dgm:prSet/>
      <dgm:spPr/>
      <dgm:t>
        <a:bodyPr/>
        <a:lstStyle/>
        <a:p>
          <a:endParaRPr lang="en-SG"/>
        </a:p>
      </dgm:t>
    </dgm:pt>
    <dgm:pt modelId="{B0ACDDA1-EF11-4E0E-8CB6-35221342AC55}" type="sibTrans" cxnId="{3DAE4EE7-936A-4ABC-8B97-F595DFDF3895}">
      <dgm:prSet/>
      <dgm:spPr>
        <a:solidFill>
          <a:srgbClr val="00B050"/>
        </a:solidFill>
      </dgm:spPr>
      <dgm:t>
        <a:bodyPr/>
        <a:lstStyle/>
        <a:p>
          <a:endParaRPr lang="en-SG"/>
        </a:p>
      </dgm:t>
    </dgm:pt>
    <dgm:pt modelId="{7B02FADC-3CD0-4F44-9FE0-34CE7BC5A983}">
      <dgm:prSet phldrT="[Text]"/>
      <dgm:spPr/>
      <dgm:t>
        <a:bodyPr/>
        <a:lstStyle/>
        <a:p>
          <a:r>
            <a:rPr lang="en-US" dirty="0">
              <a:latin typeface="Abadi" panose="020B0604020104020204" pitchFamily="34" charset="0"/>
            </a:rPr>
            <a:t>Standardize X using Standard Scaler</a:t>
          </a:r>
          <a:endParaRPr lang="en-SG" dirty="0">
            <a:latin typeface="Abadi" panose="020B0604020104020204" pitchFamily="34" charset="0"/>
          </a:endParaRPr>
        </a:p>
      </dgm:t>
    </dgm:pt>
    <dgm:pt modelId="{14F940EE-94F6-4E58-8EAD-163686FF0713}" type="parTrans" cxnId="{58C959AB-1C09-4955-9047-94367CF597A7}">
      <dgm:prSet/>
      <dgm:spPr/>
      <dgm:t>
        <a:bodyPr/>
        <a:lstStyle/>
        <a:p>
          <a:endParaRPr lang="en-SG"/>
        </a:p>
      </dgm:t>
    </dgm:pt>
    <dgm:pt modelId="{84BBB1A8-384D-494C-AD45-2A7BC2FF8BCF}" type="sibTrans" cxnId="{58C959AB-1C09-4955-9047-94367CF597A7}">
      <dgm:prSet/>
      <dgm:spPr>
        <a:solidFill>
          <a:srgbClr val="00B050"/>
        </a:solidFill>
      </dgm:spPr>
      <dgm:t>
        <a:bodyPr/>
        <a:lstStyle/>
        <a:p>
          <a:endParaRPr lang="en-SG"/>
        </a:p>
      </dgm:t>
    </dgm:pt>
    <dgm:pt modelId="{734CCE4C-B253-4000-96FA-FF4945D4990B}">
      <dgm:prSet phldrT="[Text]"/>
      <dgm:spPr/>
      <dgm:t>
        <a:bodyPr/>
        <a:lstStyle/>
        <a:p>
          <a:r>
            <a:rPr lang="en-US" dirty="0">
              <a:latin typeface="Abadi" panose="020B0604020104020204" pitchFamily="34" charset="0"/>
            </a:rPr>
            <a:t>Split both X and Y to test and train data</a:t>
          </a:r>
          <a:endParaRPr lang="en-SG" dirty="0">
            <a:latin typeface="Abadi" panose="020B0604020104020204" pitchFamily="34" charset="0"/>
          </a:endParaRPr>
        </a:p>
      </dgm:t>
    </dgm:pt>
    <dgm:pt modelId="{6693A854-A27D-47E4-AA7B-12D049B1B2FD}" type="parTrans" cxnId="{0CECBBEF-57F6-4424-9070-54D62805C9F8}">
      <dgm:prSet/>
      <dgm:spPr/>
      <dgm:t>
        <a:bodyPr/>
        <a:lstStyle/>
        <a:p>
          <a:endParaRPr lang="en-SG"/>
        </a:p>
      </dgm:t>
    </dgm:pt>
    <dgm:pt modelId="{6442A414-007D-4FF2-92D7-0B01890C4BD0}" type="sibTrans" cxnId="{0CECBBEF-57F6-4424-9070-54D62805C9F8}">
      <dgm:prSet/>
      <dgm:spPr>
        <a:solidFill>
          <a:srgbClr val="00B050"/>
        </a:solidFill>
      </dgm:spPr>
      <dgm:t>
        <a:bodyPr/>
        <a:lstStyle/>
        <a:p>
          <a:endParaRPr lang="en-SG"/>
        </a:p>
      </dgm:t>
    </dgm:pt>
    <dgm:pt modelId="{2CC8645B-4F4B-4415-AC46-E176EE5182D6}">
      <dgm:prSet phldrT="[Text]"/>
      <dgm:spPr/>
      <dgm:t>
        <a:bodyPr/>
        <a:lstStyle/>
        <a:p>
          <a:r>
            <a:rPr lang="en-US" dirty="0">
              <a:latin typeface="Abadi" panose="020B0604020104020204" pitchFamily="34" charset="0"/>
            </a:rPr>
            <a:t>Use train data to train all classification models (</a:t>
          </a:r>
          <a:r>
            <a:rPr lang="en-US" dirty="0" err="1">
              <a:latin typeface="Abadi" panose="020B0604020104020204" pitchFamily="34" charset="0"/>
            </a:rPr>
            <a:t>LogRes</a:t>
          </a:r>
          <a:r>
            <a:rPr lang="en-US" dirty="0">
              <a:latin typeface="Abadi" panose="020B0604020104020204" pitchFamily="34" charset="0"/>
            </a:rPr>
            <a:t>, SVM, Tree, KNN) </a:t>
          </a:r>
          <a:endParaRPr lang="en-SG" dirty="0">
            <a:latin typeface="Abadi" panose="020B0604020104020204" pitchFamily="34" charset="0"/>
          </a:endParaRPr>
        </a:p>
      </dgm:t>
    </dgm:pt>
    <dgm:pt modelId="{1EAFE853-DC0D-49EE-91A7-43A2E608FEB7}" type="parTrans" cxnId="{4D1D4013-05E6-4942-A9F9-7FED20E08FEC}">
      <dgm:prSet/>
      <dgm:spPr/>
      <dgm:t>
        <a:bodyPr/>
        <a:lstStyle/>
        <a:p>
          <a:endParaRPr lang="en-SG"/>
        </a:p>
      </dgm:t>
    </dgm:pt>
    <dgm:pt modelId="{54D70C4A-A441-444B-BAD9-EB668A7E409F}" type="sibTrans" cxnId="{4D1D4013-05E6-4942-A9F9-7FED20E08FEC}">
      <dgm:prSet/>
      <dgm:spPr>
        <a:solidFill>
          <a:srgbClr val="00B050"/>
        </a:solidFill>
      </dgm:spPr>
      <dgm:t>
        <a:bodyPr/>
        <a:lstStyle/>
        <a:p>
          <a:endParaRPr lang="en-SG"/>
        </a:p>
      </dgm:t>
    </dgm:pt>
    <dgm:pt modelId="{1E173152-74AC-4245-920F-420CADBE8E8E}">
      <dgm:prSet phldrT="[Text]"/>
      <dgm:spPr/>
      <dgm:t>
        <a:bodyPr/>
        <a:lstStyle/>
        <a:p>
          <a:r>
            <a:rPr lang="en-US" dirty="0">
              <a:latin typeface="Abadi" panose="020B0604020104020204" pitchFamily="34" charset="0"/>
            </a:rPr>
            <a:t>Use Grid Search to find the optimal hyperparameters for each models</a:t>
          </a:r>
          <a:endParaRPr lang="en-SG" dirty="0">
            <a:latin typeface="Abadi" panose="020B0604020104020204" pitchFamily="34" charset="0"/>
          </a:endParaRPr>
        </a:p>
      </dgm:t>
    </dgm:pt>
    <dgm:pt modelId="{D53B41C4-FD22-43E9-AEC9-CB94CAF76F13}" type="parTrans" cxnId="{7EF2F7CC-EF68-4FD4-88EA-2FD7E0DC9152}">
      <dgm:prSet/>
      <dgm:spPr/>
      <dgm:t>
        <a:bodyPr/>
        <a:lstStyle/>
        <a:p>
          <a:endParaRPr lang="en-SG"/>
        </a:p>
      </dgm:t>
    </dgm:pt>
    <dgm:pt modelId="{56927E73-ECBE-4B5C-95EE-0C325B49FA44}" type="sibTrans" cxnId="{7EF2F7CC-EF68-4FD4-88EA-2FD7E0DC9152}">
      <dgm:prSet/>
      <dgm:spPr>
        <a:solidFill>
          <a:srgbClr val="00B050"/>
        </a:solidFill>
      </dgm:spPr>
      <dgm:t>
        <a:bodyPr/>
        <a:lstStyle/>
        <a:p>
          <a:endParaRPr lang="en-SG"/>
        </a:p>
      </dgm:t>
    </dgm:pt>
    <dgm:pt modelId="{F8A69593-BCB8-458C-AD36-CF2A3886BA42}">
      <dgm:prSet phldrT="[Text]"/>
      <dgm:spPr/>
      <dgm:t>
        <a:bodyPr/>
        <a:lstStyle/>
        <a:p>
          <a:r>
            <a:rPr lang="en-US" dirty="0">
              <a:latin typeface="Abadi" panose="020B0604020104020204" pitchFamily="34" charset="0"/>
            </a:rPr>
            <a:t>Use optimized models to predict test data</a:t>
          </a:r>
          <a:endParaRPr lang="en-SG" dirty="0">
            <a:latin typeface="Abadi" panose="020B0604020104020204" pitchFamily="34" charset="0"/>
          </a:endParaRPr>
        </a:p>
      </dgm:t>
    </dgm:pt>
    <dgm:pt modelId="{46DD0375-CD8C-4F36-8681-233EB4D19EDD}" type="parTrans" cxnId="{11302885-9AD4-4D79-8687-7C984281EB14}">
      <dgm:prSet/>
      <dgm:spPr/>
      <dgm:t>
        <a:bodyPr/>
        <a:lstStyle/>
        <a:p>
          <a:endParaRPr lang="en-SG"/>
        </a:p>
      </dgm:t>
    </dgm:pt>
    <dgm:pt modelId="{01F8BD17-32F5-4D1C-BCB3-9A8BF30B08EF}" type="sibTrans" cxnId="{11302885-9AD4-4D79-8687-7C984281EB14}">
      <dgm:prSet/>
      <dgm:spPr>
        <a:solidFill>
          <a:srgbClr val="00B050"/>
        </a:solidFill>
      </dgm:spPr>
      <dgm:t>
        <a:bodyPr/>
        <a:lstStyle/>
        <a:p>
          <a:endParaRPr lang="en-SG"/>
        </a:p>
      </dgm:t>
    </dgm:pt>
    <dgm:pt modelId="{CDD20680-4FB2-4F5C-8797-1235FBE31665}">
      <dgm:prSet phldrT="[Text]"/>
      <dgm:spPr/>
      <dgm:t>
        <a:bodyPr/>
        <a:lstStyle/>
        <a:p>
          <a:r>
            <a:rPr lang="en-US" dirty="0">
              <a:latin typeface="Abadi" panose="020B0604020104020204" pitchFamily="34" charset="0"/>
            </a:rPr>
            <a:t>Measure the accuracy of all models using accuracy score and confusion matrix</a:t>
          </a:r>
          <a:endParaRPr lang="en-SG" dirty="0">
            <a:latin typeface="Abadi" panose="020B0604020104020204" pitchFamily="34" charset="0"/>
          </a:endParaRPr>
        </a:p>
      </dgm:t>
    </dgm:pt>
    <dgm:pt modelId="{95CA2774-07B8-4AFF-8AF8-10BF37B65E19}" type="parTrans" cxnId="{452419B9-F5D7-492E-9225-319669F14BF1}">
      <dgm:prSet/>
      <dgm:spPr/>
      <dgm:t>
        <a:bodyPr/>
        <a:lstStyle/>
        <a:p>
          <a:endParaRPr lang="en-SG"/>
        </a:p>
      </dgm:t>
    </dgm:pt>
    <dgm:pt modelId="{69CF0C02-C1C2-4DEA-AD22-F47458F25BAB}" type="sibTrans" cxnId="{452419B9-F5D7-492E-9225-319669F14BF1}">
      <dgm:prSet/>
      <dgm:spPr/>
      <dgm:t>
        <a:bodyPr/>
        <a:lstStyle/>
        <a:p>
          <a:endParaRPr lang="en-SG"/>
        </a:p>
      </dgm:t>
    </dgm:pt>
    <dgm:pt modelId="{84FB3DA9-294C-476B-9A86-7AE33A8E3E7C}" type="pres">
      <dgm:prSet presAssocID="{7D259AF1-7992-4B72-97A7-83AE1AB0307C}" presName="diagram" presStyleCnt="0">
        <dgm:presLayoutVars>
          <dgm:dir/>
          <dgm:resizeHandles/>
        </dgm:presLayoutVars>
      </dgm:prSet>
      <dgm:spPr/>
    </dgm:pt>
    <dgm:pt modelId="{584A3098-5000-494E-9950-A26F90CEAD7A}" type="pres">
      <dgm:prSet presAssocID="{C4B42946-BE36-4FB4-9EDB-0031EB4FE890}" presName="firstNode" presStyleLbl="node1" presStyleIdx="0" presStyleCnt="8" custScaleX="125673" custScaleY="125297">
        <dgm:presLayoutVars>
          <dgm:bulletEnabled val="1"/>
        </dgm:presLayoutVars>
      </dgm:prSet>
      <dgm:spPr/>
    </dgm:pt>
    <dgm:pt modelId="{E0A49C36-2547-468C-8FDC-2BE7461DA73D}" type="pres">
      <dgm:prSet presAssocID="{60D418E9-5D8F-427E-BBF2-E0BC4DE99811}" presName="sibTrans" presStyleLbl="sibTrans2D1" presStyleIdx="0" presStyleCnt="7"/>
      <dgm:spPr/>
    </dgm:pt>
    <dgm:pt modelId="{A0F1F09E-E25A-4DC3-BE4D-ECA676CA192A}" type="pres">
      <dgm:prSet presAssocID="{F6F0C54C-0E3A-4981-9370-B2A49D02D502}" presName="middleNode" presStyleCnt="0"/>
      <dgm:spPr/>
    </dgm:pt>
    <dgm:pt modelId="{A64CD870-E9F2-48DB-A9DE-9D4BFC64CAC5}" type="pres">
      <dgm:prSet presAssocID="{F6F0C54C-0E3A-4981-9370-B2A49D02D502}" presName="padding" presStyleLbl="node1" presStyleIdx="0" presStyleCnt="8"/>
      <dgm:spPr/>
    </dgm:pt>
    <dgm:pt modelId="{E8281CE8-CED0-4628-B2B0-7BB419F83861}" type="pres">
      <dgm:prSet presAssocID="{F6F0C54C-0E3A-4981-9370-B2A49D02D502}" presName="shape" presStyleLbl="node1" presStyleIdx="1" presStyleCnt="8" custScaleX="191278" custScaleY="191278">
        <dgm:presLayoutVars>
          <dgm:bulletEnabled val="1"/>
        </dgm:presLayoutVars>
      </dgm:prSet>
      <dgm:spPr/>
    </dgm:pt>
    <dgm:pt modelId="{11420AAE-ECAC-47CD-A3B1-E147C900BB25}" type="pres">
      <dgm:prSet presAssocID="{B0ACDDA1-EF11-4E0E-8CB6-35221342AC55}" presName="sibTrans" presStyleLbl="sibTrans2D1" presStyleIdx="1" presStyleCnt="7"/>
      <dgm:spPr/>
    </dgm:pt>
    <dgm:pt modelId="{8F488B74-D1EC-4C61-99BF-4079224F285F}" type="pres">
      <dgm:prSet presAssocID="{7B02FADC-3CD0-4F44-9FE0-34CE7BC5A983}" presName="middleNode" presStyleCnt="0"/>
      <dgm:spPr/>
    </dgm:pt>
    <dgm:pt modelId="{F9A9DE16-A06D-4118-87B9-6BEAC54941D3}" type="pres">
      <dgm:prSet presAssocID="{7B02FADC-3CD0-4F44-9FE0-34CE7BC5A983}" presName="padding" presStyleLbl="node1" presStyleIdx="1" presStyleCnt="8"/>
      <dgm:spPr/>
    </dgm:pt>
    <dgm:pt modelId="{300AF6B7-6E0E-44FA-B469-84BF01F29431}" type="pres">
      <dgm:prSet presAssocID="{7B02FADC-3CD0-4F44-9FE0-34CE7BC5A983}" presName="shape" presStyleLbl="node1" presStyleIdx="2" presStyleCnt="8" custScaleX="192075" custScaleY="192075">
        <dgm:presLayoutVars>
          <dgm:bulletEnabled val="1"/>
        </dgm:presLayoutVars>
      </dgm:prSet>
      <dgm:spPr/>
    </dgm:pt>
    <dgm:pt modelId="{F340832F-BFB6-4B03-B65E-B6C5BAA7272A}" type="pres">
      <dgm:prSet presAssocID="{84BBB1A8-384D-494C-AD45-2A7BC2FF8BCF}" presName="sibTrans" presStyleLbl="sibTrans2D1" presStyleIdx="2" presStyleCnt="7"/>
      <dgm:spPr/>
    </dgm:pt>
    <dgm:pt modelId="{A4AFD548-BC1B-4B2A-963C-019D8EB10595}" type="pres">
      <dgm:prSet presAssocID="{734CCE4C-B253-4000-96FA-FF4945D4990B}" presName="middleNode" presStyleCnt="0"/>
      <dgm:spPr/>
    </dgm:pt>
    <dgm:pt modelId="{1B13E64C-74A1-42A5-A8E8-5DBB932BF83D}" type="pres">
      <dgm:prSet presAssocID="{734CCE4C-B253-4000-96FA-FF4945D4990B}" presName="padding" presStyleLbl="node1" presStyleIdx="2" presStyleCnt="8"/>
      <dgm:spPr/>
    </dgm:pt>
    <dgm:pt modelId="{538E4277-F37F-4729-B707-A34B3D57C449}" type="pres">
      <dgm:prSet presAssocID="{734CCE4C-B253-4000-96FA-FF4945D4990B}" presName="shape" presStyleLbl="node1" presStyleIdx="3" presStyleCnt="8" custScaleX="191861" custScaleY="191861">
        <dgm:presLayoutVars>
          <dgm:bulletEnabled val="1"/>
        </dgm:presLayoutVars>
      </dgm:prSet>
      <dgm:spPr/>
    </dgm:pt>
    <dgm:pt modelId="{3574C6B8-6465-4FC6-85F1-325EB966354C}" type="pres">
      <dgm:prSet presAssocID="{6442A414-007D-4FF2-92D7-0B01890C4BD0}" presName="sibTrans" presStyleLbl="sibTrans2D1" presStyleIdx="3" presStyleCnt="7"/>
      <dgm:spPr/>
    </dgm:pt>
    <dgm:pt modelId="{059727CE-E087-4AB1-9FFE-BF5259980EAC}" type="pres">
      <dgm:prSet presAssocID="{2CC8645B-4F4B-4415-AC46-E176EE5182D6}" presName="middleNode" presStyleCnt="0"/>
      <dgm:spPr/>
    </dgm:pt>
    <dgm:pt modelId="{AE74240F-3396-4D9D-913A-2F4335E06B4F}" type="pres">
      <dgm:prSet presAssocID="{2CC8645B-4F4B-4415-AC46-E176EE5182D6}" presName="padding" presStyleLbl="node1" presStyleIdx="3" presStyleCnt="8"/>
      <dgm:spPr/>
    </dgm:pt>
    <dgm:pt modelId="{7311E9C1-C05D-463A-91E2-47259D648F24}" type="pres">
      <dgm:prSet presAssocID="{2CC8645B-4F4B-4415-AC46-E176EE5182D6}" presName="shape" presStyleLbl="node1" presStyleIdx="4" presStyleCnt="8" custScaleX="191861" custScaleY="194831">
        <dgm:presLayoutVars>
          <dgm:bulletEnabled val="1"/>
        </dgm:presLayoutVars>
      </dgm:prSet>
      <dgm:spPr/>
    </dgm:pt>
    <dgm:pt modelId="{667847ED-7A70-4A1C-97EF-65FAED56DFB2}" type="pres">
      <dgm:prSet presAssocID="{54D70C4A-A441-444B-BAD9-EB668A7E409F}" presName="sibTrans" presStyleLbl="sibTrans2D1" presStyleIdx="4" presStyleCnt="7"/>
      <dgm:spPr/>
    </dgm:pt>
    <dgm:pt modelId="{621013D2-C1AF-449C-B4B5-54F7422D746E}" type="pres">
      <dgm:prSet presAssocID="{1E173152-74AC-4245-920F-420CADBE8E8E}" presName="middleNode" presStyleCnt="0"/>
      <dgm:spPr/>
    </dgm:pt>
    <dgm:pt modelId="{CBAED2C4-53F2-4E3E-8E1B-7069B72DE9AA}" type="pres">
      <dgm:prSet presAssocID="{1E173152-74AC-4245-920F-420CADBE8E8E}" presName="padding" presStyleLbl="node1" presStyleIdx="4" presStyleCnt="8"/>
      <dgm:spPr/>
    </dgm:pt>
    <dgm:pt modelId="{32CAD0D4-6B08-483D-9D2A-2BA5326AF603}" type="pres">
      <dgm:prSet presAssocID="{1E173152-74AC-4245-920F-420CADBE8E8E}" presName="shape" presStyleLbl="node1" presStyleIdx="5" presStyleCnt="8" custScaleX="195740" custScaleY="194831">
        <dgm:presLayoutVars>
          <dgm:bulletEnabled val="1"/>
        </dgm:presLayoutVars>
      </dgm:prSet>
      <dgm:spPr/>
    </dgm:pt>
    <dgm:pt modelId="{8E55B50E-0BFC-4CB8-B4AC-35741135A403}" type="pres">
      <dgm:prSet presAssocID="{56927E73-ECBE-4B5C-95EE-0C325B49FA44}" presName="sibTrans" presStyleLbl="sibTrans2D1" presStyleIdx="5" presStyleCnt="7"/>
      <dgm:spPr/>
    </dgm:pt>
    <dgm:pt modelId="{D23ABEC9-8838-4B11-BE2F-33575295AF06}" type="pres">
      <dgm:prSet presAssocID="{F8A69593-BCB8-458C-AD36-CF2A3886BA42}" presName="middleNode" presStyleCnt="0"/>
      <dgm:spPr/>
    </dgm:pt>
    <dgm:pt modelId="{0ACE1878-3936-4CD7-AF8F-937BF8A8BB17}" type="pres">
      <dgm:prSet presAssocID="{F8A69593-BCB8-458C-AD36-CF2A3886BA42}" presName="padding" presStyleLbl="node1" presStyleIdx="5" presStyleCnt="8"/>
      <dgm:spPr/>
    </dgm:pt>
    <dgm:pt modelId="{7D86139F-5A9B-4171-98D9-D0DA8C9333C4}" type="pres">
      <dgm:prSet presAssocID="{F8A69593-BCB8-458C-AD36-CF2A3886BA42}" presName="shape" presStyleLbl="node1" presStyleIdx="6" presStyleCnt="8" custScaleX="194367" custScaleY="194367">
        <dgm:presLayoutVars>
          <dgm:bulletEnabled val="1"/>
        </dgm:presLayoutVars>
      </dgm:prSet>
      <dgm:spPr/>
    </dgm:pt>
    <dgm:pt modelId="{844CE9F4-B431-41B2-ABF2-7F6D17E37189}" type="pres">
      <dgm:prSet presAssocID="{01F8BD17-32F5-4D1C-BCB3-9A8BF30B08EF}" presName="sibTrans" presStyleLbl="sibTrans2D1" presStyleIdx="6" presStyleCnt="7"/>
      <dgm:spPr/>
    </dgm:pt>
    <dgm:pt modelId="{10A3E691-D25C-41A5-A0CE-46E384351EC0}" type="pres">
      <dgm:prSet presAssocID="{CDD20680-4FB2-4F5C-8797-1235FBE31665}" presName="lastNode" presStyleLbl="node1" presStyleIdx="7" presStyleCnt="8" custScaleX="129643" custScaleY="129643">
        <dgm:presLayoutVars>
          <dgm:bulletEnabled val="1"/>
        </dgm:presLayoutVars>
      </dgm:prSet>
      <dgm:spPr/>
    </dgm:pt>
  </dgm:ptLst>
  <dgm:cxnLst>
    <dgm:cxn modelId="{18069505-B3BE-47A7-9AB4-9EF67A9F301F}" type="presOf" srcId="{54D70C4A-A441-444B-BAD9-EB668A7E409F}" destId="{667847ED-7A70-4A1C-97EF-65FAED56DFB2}" srcOrd="0" destOrd="0" presId="urn:microsoft.com/office/officeart/2005/8/layout/bProcess2"/>
    <dgm:cxn modelId="{4D1D4013-05E6-4942-A9F9-7FED20E08FEC}" srcId="{7D259AF1-7992-4B72-97A7-83AE1AB0307C}" destId="{2CC8645B-4F4B-4415-AC46-E176EE5182D6}" srcOrd="4" destOrd="0" parTransId="{1EAFE853-DC0D-49EE-91A7-43A2E608FEB7}" sibTransId="{54D70C4A-A441-444B-BAD9-EB668A7E409F}"/>
    <dgm:cxn modelId="{ED86AB22-A552-4865-B198-6E6CB658AE08}" srcId="{7D259AF1-7992-4B72-97A7-83AE1AB0307C}" destId="{C4B42946-BE36-4FB4-9EDB-0031EB4FE890}" srcOrd="0" destOrd="0" parTransId="{9E9ADBE3-7FD5-4523-BCB9-E42F0FD84A66}" sibTransId="{60D418E9-5D8F-427E-BBF2-E0BC4DE99811}"/>
    <dgm:cxn modelId="{BFC78429-BA27-439D-8880-C2DDB438AC2D}" type="presOf" srcId="{B0ACDDA1-EF11-4E0E-8CB6-35221342AC55}" destId="{11420AAE-ECAC-47CD-A3B1-E147C900BB25}" srcOrd="0" destOrd="0" presId="urn:microsoft.com/office/officeart/2005/8/layout/bProcess2"/>
    <dgm:cxn modelId="{29424F2C-6300-4199-B082-523E8717EA91}" type="presOf" srcId="{7D259AF1-7992-4B72-97A7-83AE1AB0307C}" destId="{84FB3DA9-294C-476B-9A86-7AE33A8E3E7C}" srcOrd="0" destOrd="0" presId="urn:microsoft.com/office/officeart/2005/8/layout/bProcess2"/>
    <dgm:cxn modelId="{E0D8CE3F-E80B-4A8F-93B1-3172CA67E2FB}" type="presOf" srcId="{60D418E9-5D8F-427E-BBF2-E0BC4DE99811}" destId="{E0A49C36-2547-468C-8FDC-2BE7461DA73D}" srcOrd="0" destOrd="0" presId="urn:microsoft.com/office/officeart/2005/8/layout/bProcess2"/>
    <dgm:cxn modelId="{B3D04942-4197-4A2C-9979-2EAA8E185D86}" type="presOf" srcId="{CDD20680-4FB2-4F5C-8797-1235FBE31665}" destId="{10A3E691-D25C-41A5-A0CE-46E384351EC0}" srcOrd="0" destOrd="0" presId="urn:microsoft.com/office/officeart/2005/8/layout/bProcess2"/>
    <dgm:cxn modelId="{6A015C4A-F086-45B1-AA3B-95312EA2CB06}" type="presOf" srcId="{84BBB1A8-384D-494C-AD45-2A7BC2FF8BCF}" destId="{F340832F-BFB6-4B03-B65E-B6C5BAA7272A}" srcOrd="0" destOrd="0" presId="urn:microsoft.com/office/officeart/2005/8/layout/bProcess2"/>
    <dgm:cxn modelId="{B8CB4A7B-B39C-434A-814C-067A845F9980}" type="presOf" srcId="{C4B42946-BE36-4FB4-9EDB-0031EB4FE890}" destId="{584A3098-5000-494E-9950-A26F90CEAD7A}" srcOrd="0" destOrd="0" presId="urn:microsoft.com/office/officeart/2005/8/layout/bProcess2"/>
    <dgm:cxn modelId="{11302885-9AD4-4D79-8687-7C984281EB14}" srcId="{7D259AF1-7992-4B72-97A7-83AE1AB0307C}" destId="{F8A69593-BCB8-458C-AD36-CF2A3886BA42}" srcOrd="6" destOrd="0" parTransId="{46DD0375-CD8C-4F36-8681-233EB4D19EDD}" sibTransId="{01F8BD17-32F5-4D1C-BCB3-9A8BF30B08EF}"/>
    <dgm:cxn modelId="{20730A89-E016-41E4-A3AD-B47A78C97B45}" type="presOf" srcId="{734CCE4C-B253-4000-96FA-FF4945D4990B}" destId="{538E4277-F37F-4729-B707-A34B3D57C449}" srcOrd="0" destOrd="0" presId="urn:microsoft.com/office/officeart/2005/8/layout/bProcess2"/>
    <dgm:cxn modelId="{8E9B249F-FB50-4AD6-AF1D-A78AD78E627B}" type="presOf" srcId="{F6F0C54C-0E3A-4981-9370-B2A49D02D502}" destId="{E8281CE8-CED0-4628-B2B0-7BB419F83861}" srcOrd="0" destOrd="0" presId="urn:microsoft.com/office/officeart/2005/8/layout/bProcess2"/>
    <dgm:cxn modelId="{013B94A7-5A25-45BE-8068-EC1EDCA92758}" type="presOf" srcId="{01F8BD17-32F5-4D1C-BCB3-9A8BF30B08EF}" destId="{844CE9F4-B431-41B2-ABF2-7F6D17E37189}" srcOrd="0" destOrd="0" presId="urn:microsoft.com/office/officeart/2005/8/layout/bProcess2"/>
    <dgm:cxn modelId="{58C959AB-1C09-4955-9047-94367CF597A7}" srcId="{7D259AF1-7992-4B72-97A7-83AE1AB0307C}" destId="{7B02FADC-3CD0-4F44-9FE0-34CE7BC5A983}" srcOrd="2" destOrd="0" parTransId="{14F940EE-94F6-4E58-8EAD-163686FF0713}" sibTransId="{84BBB1A8-384D-494C-AD45-2A7BC2FF8BCF}"/>
    <dgm:cxn modelId="{0A3BD3B1-390D-4778-A560-250D54F4C96A}" type="presOf" srcId="{6442A414-007D-4FF2-92D7-0B01890C4BD0}" destId="{3574C6B8-6465-4FC6-85F1-325EB966354C}" srcOrd="0" destOrd="0" presId="urn:microsoft.com/office/officeart/2005/8/layout/bProcess2"/>
    <dgm:cxn modelId="{0E0E3BB7-7783-4382-AE30-CCDF38340D9C}" type="presOf" srcId="{2CC8645B-4F4B-4415-AC46-E176EE5182D6}" destId="{7311E9C1-C05D-463A-91E2-47259D648F24}" srcOrd="0" destOrd="0" presId="urn:microsoft.com/office/officeart/2005/8/layout/bProcess2"/>
    <dgm:cxn modelId="{452419B9-F5D7-492E-9225-319669F14BF1}" srcId="{7D259AF1-7992-4B72-97A7-83AE1AB0307C}" destId="{CDD20680-4FB2-4F5C-8797-1235FBE31665}" srcOrd="7" destOrd="0" parTransId="{95CA2774-07B8-4AFF-8AF8-10BF37B65E19}" sibTransId="{69CF0C02-C1C2-4DEA-AD22-F47458F25BAB}"/>
    <dgm:cxn modelId="{0F55CCC7-885C-4BF7-934B-CC2381FF49CE}" type="presOf" srcId="{F8A69593-BCB8-458C-AD36-CF2A3886BA42}" destId="{7D86139F-5A9B-4171-98D9-D0DA8C9333C4}" srcOrd="0" destOrd="0" presId="urn:microsoft.com/office/officeart/2005/8/layout/bProcess2"/>
    <dgm:cxn modelId="{7EF2F7CC-EF68-4FD4-88EA-2FD7E0DC9152}" srcId="{7D259AF1-7992-4B72-97A7-83AE1AB0307C}" destId="{1E173152-74AC-4245-920F-420CADBE8E8E}" srcOrd="5" destOrd="0" parTransId="{D53B41C4-FD22-43E9-AEC9-CB94CAF76F13}" sibTransId="{56927E73-ECBE-4B5C-95EE-0C325B49FA44}"/>
    <dgm:cxn modelId="{2CFF5DDD-8B35-4520-8A40-2DF63BC43F9B}" type="presOf" srcId="{56927E73-ECBE-4B5C-95EE-0C325B49FA44}" destId="{8E55B50E-0BFC-4CB8-B4AC-35741135A403}" srcOrd="0" destOrd="0" presId="urn:microsoft.com/office/officeart/2005/8/layout/bProcess2"/>
    <dgm:cxn modelId="{6D99BEDD-7675-4D9E-8E60-D36FD9A5FF54}" type="presOf" srcId="{1E173152-74AC-4245-920F-420CADBE8E8E}" destId="{32CAD0D4-6B08-483D-9D2A-2BA5326AF603}" srcOrd="0" destOrd="0" presId="urn:microsoft.com/office/officeart/2005/8/layout/bProcess2"/>
    <dgm:cxn modelId="{3DAE4EE7-936A-4ABC-8B97-F595DFDF3895}" srcId="{7D259AF1-7992-4B72-97A7-83AE1AB0307C}" destId="{F6F0C54C-0E3A-4981-9370-B2A49D02D502}" srcOrd="1" destOrd="0" parTransId="{6BCD1A01-37EA-495C-AC7E-844DCCB68AAD}" sibTransId="{B0ACDDA1-EF11-4E0E-8CB6-35221342AC55}"/>
    <dgm:cxn modelId="{0CECBBEF-57F6-4424-9070-54D62805C9F8}" srcId="{7D259AF1-7992-4B72-97A7-83AE1AB0307C}" destId="{734CCE4C-B253-4000-96FA-FF4945D4990B}" srcOrd="3" destOrd="0" parTransId="{6693A854-A27D-47E4-AA7B-12D049B1B2FD}" sibTransId="{6442A414-007D-4FF2-92D7-0B01890C4BD0}"/>
    <dgm:cxn modelId="{8D8B48FE-E61D-4F83-AB5E-DE7B8739A750}" type="presOf" srcId="{7B02FADC-3CD0-4F44-9FE0-34CE7BC5A983}" destId="{300AF6B7-6E0E-44FA-B469-84BF01F29431}" srcOrd="0" destOrd="0" presId="urn:microsoft.com/office/officeart/2005/8/layout/bProcess2"/>
    <dgm:cxn modelId="{85F39840-3D56-43A8-A993-B27E6E1E7C8F}" type="presParOf" srcId="{84FB3DA9-294C-476B-9A86-7AE33A8E3E7C}" destId="{584A3098-5000-494E-9950-A26F90CEAD7A}" srcOrd="0" destOrd="0" presId="urn:microsoft.com/office/officeart/2005/8/layout/bProcess2"/>
    <dgm:cxn modelId="{F9CFEAFB-A992-44CA-8996-EFEEB4F7DCB7}" type="presParOf" srcId="{84FB3DA9-294C-476B-9A86-7AE33A8E3E7C}" destId="{E0A49C36-2547-468C-8FDC-2BE7461DA73D}" srcOrd="1" destOrd="0" presId="urn:microsoft.com/office/officeart/2005/8/layout/bProcess2"/>
    <dgm:cxn modelId="{43EF0500-7F1B-4E13-8A8B-A1B5830672CE}" type="presParOf" srcId="{84FB3DA9-294C-476B-9A86-7AE33A8E3E7C}" destId="{A0F1F09E-E25A-4DC3-BE4D-ECA676CA192A}" srcOrd="2" destOrd="0" presId="urn:microsoft.com/office/officeart/2005/8/layout/bProcess2"/>
    <dgm:cxn modelId="{8429CF26-9114-4A4A-B8AA-679EA13B5727}" type="presParOf" srcId="{A0F1F09E-E25A-4DC3-BE4D-ECA676CA192A}" destId="{A64CD870-E9F2-48DB-A9DE-9D4BFC64CAC5}" srcOrd="0" destOrd="0" presId="urn:microsoft.com/office/officeart/2005/8/layout/bProcess2"/>
    <dgm:cxn modelId="{4D72F909-551B-4B9D-92E4-2EC2BF56080E}" type="presParOf" srcId="{A0F1F09E-E25A-4DC3-BE4D-ECA676CA192A}" destId="{E8281CE8-CED0-4628-B2B0-7BB419F83861}" srcOrd="1" destOrd="0" presId="urn:microsoft.com/office/officeart/2005/8/layout/bProcess2"/>
    <dgm:cxn modelId="{63420672-3D84-4C4D-9F3E-E24E52CC57DC}" type="presParOf" srcId="{84FB3DA9-294C-476B-9A86-7AE33A8E3E7C}" destId="{11420AAE-ECAC-47CD-A3B1-E147C900BB25}" srcOrd="3" destOrd="0" presId="urn:microsoft.com/office/officeart/2005/8/layout/bProcess2"/>
    <dgm:cxn modelId="{25197932-286B-4C9B-B017-01BB1CD0494A}" type="presParOf" srcId="{84FB3DA9-294C-476B-9A86-7AE33A8E3E7C}" destId="{8F488B74-D1EC-4C61-99BF-4079224F285F}" srcOrd="4" destOrd="0" presId="urn:microsoft.com/office/officeart/2005/8/layout/bProcess2"/>
    <dgm:cxn modelId="{EBB9ADBC-75E5-4BFD-9B32-E89447606D78}" type="presParOf" srcId="{8F488B74-D1EC-4C61-99BF-4079224F285F}" destId="{F9A9DE16-A06D-4118-87B9-6BEAC54941D3}" srcOrd="0" destOrd="0" presId="urn:microsoft.com/office/officeart/2005/8/layout/bProcess2"/>
    <dgm:cxn modelId="{824980C1-5203-4C69-8CA0-3F6F1AD368F8}" type="presParOf" srcId="{8F488B74-D1EC-4C61-99BF-4079224F285F}" destId="{300AF6B7-6E0E-44FA-B469-84BF01F29431}" srcOrd="1" destOrd="0" presId="urn:microsoft.com/office/officeart/2005/8/layout/bProcess2"/>
    <dgm:cxn modelId="{3182C4B8-3DAA-4DBF-9F11-6815D376464F}" type="presParOf" srcId="{84FB3DA9-294C-476B-9A86-7AE33A8E3E7C}" destId="{F340832F-BFB6-4B03-B65E-B6C5BAA7272A}" srcOrd="5" destOrd="0" presId="urn:microsoft.com/office/officeart/2005/8/layout/bProcess2"/>
    <dgm:cxn modelId="{B4BBFA75-EF13-4B24-A289-BC060C4DE241}" type="presParOf" srcId="{84FB3DA9-294C-476B-9A86-7AE33A8E3E7C}" destId="{A4AFD548-BC1B-4B2A-963C-019D8EB10595}" srcOrd="6" destOrd="0" presId="urn:microsoft.com/office/officeart/2005/8/layout/bProcess2"/>
    <dgm:cxn modelId="{0F11CFF4-F81D-4B0F-9CE1-CF4DE90DFB85}" type="presParOf" srcId="{A4AFD548-BC1B-4B2A-963C-019D8EB10595}" destId="{1B13E64C-74A1-42A5-A8E8-5DBB932BF83D}" srcOrd="0" destOrd="0" presId="urn:microsoft.com/office/officeart/2005/8/layout/bProcess2"/>
    <dgm:cxn modelId="{2E64ABA4-92E4-4412-B9A1-D26F593D7162}" type="presParOf" srcId="{A4AFD548-BC1B-4B2A-963C-019D8EB10595}" destId="{538E4277-F37F-4729-B707-A34B3D57C449}" srcOrd="1" destOrd="0" presId="urn:microsoft.com/office/officeart/2005/8/layout/bProcess2"/>
    <dgm:cxn modelId="{826F03D5-72B6-4C77-9364-EB23E5BB95E8}" type="presParOf" srcId="{84FB3DA9-294C-476B-9A86-7AE33A8E3E7C}" destId="{3574C6B8-6465-4FC6-85F1-325EB966354C}" srcOrd="7" destOrd="0" presId="urn:microsoft.com/office/officeart/2005/8/layout/bProcess2"/>
    <dgm:cxn modelId="{CC09433C-9430-4AF0-850F-661CFB6C2D2C}" type="presParOf" srcId="{84FB3DA9-294C-476B-9A86-7AE33A8E3E7C}" destId="{059727CE-E087-4AB1-9FFE-BF5259980EAC}" srcOrd="8" destOrd="0" presId="urn:microsoft.com/office/officeart/2005/8/layout/bProcess2"/>
    <dgm:cxn modelId="{D4D54BEC-052E-4808-8E6D-404249B5E540}" type="presParOf" srcId="{059727CE-E087-4AB1-9FFE-BF5259980EAC}" destId="{AE74240F-3396-4D9D-913A-2F4335E06B4F}" srcOrd="0" destOrd="0" presId="urn:microsoft.com/office/officeart/2005/8/layout/bProcess2"/>
    <dgm:cxn modelId="{A0EC584C-8FE7-42D6-9E26-FF721BA0B5CE}" type="presParOf" srcId="{059727CE-E087-4AB1-9FFE-BF5259980EAC}" destId="{7311E9C1-C05D-463A-91E2-47259D648F24}" srcOrd="1" destOrd="0" presId="urn:microsoft.com/office/officeart/2005/8/layout/bProcess2"/>
    <dgm:cxn modelId="{555BD8B0-F161-4CAE-88B6-9E46F13EDB7A}" type="presParOf" srcId="{84FB3DA9-294C-476B-9A86-7AE33A8E3E7C}" destId="{667847ED-7A70-4A1C-97EF-65FAED56DFB2}" srcOrd="9" destOrd="0" presId="urn:microsoft.com/office/officeart/2005/8/layout/bProcess2"/>
    <dgm:cxn modelId="{F22197AB-8BE3-44C5-BD65-EEE718294449}" type="presParOf" srcId="{84FB3DA9-294C-476B-9A86-7AE33A8E3E7C}" destId="{621013D2-C1AF-449C-B4B5-54F7422D746E}" srcOrd="10" destOrd="0" presId="urn:microsoft.com/office/officeart/2005/8/layout/bProcess2"/>
    <dgm:cxn modelId="{9AD493E5-B301-45D8-ACB0-B2A094764BB9}" type="presParOf" srcId="{621013D2-C1AF-449C-B4B5-54F7422D746E}" destId="{CBAED2C4-53F2-4E3E-8E1B-7069B72DE9AA}" srcOrd="0" destOrd="0" presId="urn:microsoft.com/office/officeart/2005/8/layout/bProcess2"/>
    <dgm:cxn modelId="{F4D1BF42-2C49-4A02-8936-0FB47F2240B4}" type="presParOf" srcId="{621013D2-C1AF-449C-B4B5-54F7422D746E}" destId="{32CAD0D4-6B08-483D-9D2A-2BA5326AF603}" srcOrd="1" destOrd="0" presId="urn:microsoft.com/office/officeart/2005/8/layout/bProcess2"/>
    <dgm:cxn modelId="{2F0F1646-DA4B-4ABD-B007-59D18B2EBDF0}" type="presParOf" srcId="{84FB3DA9-294C-476B-9A86-7AE33A8E3E7C}" destId="{8E55B50E-0BFC-4CB8-B4AC-35741135A403}" srcOrd="11" destOrd="0" presId="urn:microsoft.com/office/officeart/2005/8/layout/bProcess2"/>
    <dgm:cxn modelId="{0A618BB2-C780-4DC9-A404-E524343A9D89}" type="presParOf" srcId="{84FB3DA9-294C-476B-9A86-7AE33A8E3E7C}" destId="{D23ABEC9-8838-4B11-BE2F-33575295AF06}" srcOrd="12" destOrd="0" presId="urn:microsoft.com/office/officeart/2005/8/layout/bProcess2"/>
    <dgm:cxn modelId="{0A5B4F71-3B64-49E0-85DD-575920F5CF88}" type="presParOf" srcId="{D23ABEC9-8838-4B11-BE2F-33575295AF06}" destId="{0ACE1878-3936-4CD7-AF8F-937BF8A8BB17}" srcOrd="0" destOrd="0" presId="urn:microsoft.com/office/officeart/2005/8/layout/bProcess2"/>
    <dgm:cxn modelId="{EA5FFCE0-CCDA-4EEC-A28E-4C9C6158B455}" type="presParOf" srcId="{D23ABEC9-8838-4B11-BE2F-33575295AF06}" destId="{7D86139F-5A9B-4171-98D9-D0DA8C9333C4}" srcOrd="1" destOrd="0" presId="urn:microsoft.com/office/officeart/2005/8/layout/bProcess2"/>
    <dgm:cxn modelId="{2760CE7F-2162-4B87-91A9-2B39901EE944}" type="presParOf" srcId="{84FB3DA9-294C-476B-9A86-7AE33A8E3E7C}" destId="{844CE9F4-B431-41B2-ABF2-7F6D17E37189}" srcOrd="13" destOrd="0" presId="urn:microsoft.com/office/officeart/2005/8/layout/bProcess2"/>
    <dgm:cxn modelId="{DABCCAED-0AF3-413D-87C2-E45A91F23DA5}" type="presParOf" srcId="{84FB3DA9-294C-476B-9A86-7AE33A8E3E7C}" destId="{10A3E691-D25C-41A5-A0CE-46E384351EC0}" srcOrd="1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A3098-5000-494E-9950-A26F90CEAD7A}">
      <dsp:nvSpPr>
        <dsp:cNvPr id="0" name=""/>
        <dsp:cNvSpPr/>
      </dsp:nvSpPr>
      <dsp:spPr>
        <a:xfrm>
          <a:off x="1417" y="154797"/>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Collect SpaceX  API using Request</a:t>
          </a:r>
          <a:endParaRPr lang="en-SG" sz="1400" kern="1200" dirty="0">
            <a:latin typeface="Abadi" panose="020B0604020104020204" pitchFamily="34" charset="0"/>
          </a:endParaRPr>
        </a:p>
      </dsp:txBody>
      <dsp:txXfrm>
        <a:off x="235114" y="388494"/>
        <a:ext cx="1128392" cy="1128392"/>
      </dsp:txXfrm>
    </dsp:sp>
    <dsp:sp modelId="{E0A49C36-2547-468C-8FDC-2BE7461DA73D}">
      <dsp:nvSpPr>
        <dsp:cNvPr id="0" name=""/>
        <dsp:cNvSpPr/>
      </dsp:nvSpPr>
      <dsp:spPr>
        <a:xfrm rot="10800000">
          <a:off x="520047" y="189532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8281CE8-CED0-4628-B2B0-7BB419F83861}">
      <dsp:nvSpPr>
        <dsp:cNvPr id="0" name=""/>
        <dsp:cNvSpPr/>
      </dsp:nvSpPr>
      <dsp:spPr>
        <a:xfrm>
          <a:off x="11635" y="2319327"/>
          <a:ext cx="1575349" cy="1575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Convert data to pandas data frame</a:t>
          </a:r>
          <a:endParaRPr lang="en-SG" sz="1300" kern="1200" dirty="0">
            <a:latin typeface="Abadi" panose="020B0604020104020204" pitchFamily="34" charset="0"/>
          </a:endParaRPr>
        </a:p>
      </dsp:txBody>
      <dsp:txXfrm>
        <a:off x="242340" y="2550032"/>
        <a:ext cx="1113939" cy="1113939"/>
      </dsp:txXfrm>
    </dsp:sp>
    <dsp:sp modelId="{11420AAE-ECAC-47CD-A3B1-E147C900BB25}">
      <dsp:nvSpPr>
        <dsp:cNvPr id="0" name=""/>
        <dsp:cNvSpPr/>
      </dsp:nvSpPr>
      <dsp:spPr>
        <a:xfrm rot="5397564">
          <a:off x="1720156" y="2958142"/>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300AF6B7-6E0E-44FA-B469-84BF01F29431}">
      <dsp:nvSpPr>
        <dsp:cNvPr id="0" name=""/>
        <dsp:cNvSpPr/>
      </dsp:nvSpPr>
      <dsp:spPr>
        <a:xfrm>
          <a:off x="2395097" y="2305714"/>
          <a:ext cx="1599181" cy="15991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Parse the data frame to obtain booster, launch site, payload, and core data</a:t>
          </a:r>
          <a:endParaRPr lang="en-SG" sz="1300" kern="1200" dirty="0">
            <a:latin typeface="Abadi" panose="020B0604020104020204" pitchFamily="34" charset="0"/>
          </a:endParaRPr>
        </a:p>
      </dsp:txBody>
      <dsp:txXfrm>
        <a:off x="2629292" y="2539909"/>
        <a:ext cx="1130791" cy="1130791"/>
      </dsp:txXfrm>
    </dsp:sp>
    <dsp:sp modelId="{F340832F-BFB6-4B03-B65E-B6C5BAA7272A}">
      <dsp:nvSpPr>
        <dsp:cNvPr id="0" name=""/>
        <dsp:cNvSpPr/>
      </dsp:nvSpPr>
      <dsp:spPr>
        <a:xfrm>
          <a:off x="2915425" y="187006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538E4277-F37F-4729-B707-A34B3D57C449}">
      <dsp:nvSpPr>
        <dsp:cNvPr id="0" name=""/>
        <dsp:cNvSpPr/>
      </dsp:nvSpPr>
      <dsp:spPr>
        <a:xfrm>
          <a:off x="2395565" y="148944"/>
          <a:ext cx="1598244" cy="1598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Create a separate data frame containing only the parsed data</a:t>
          </a:r>
          <a:endParaRPr lang="en-SG" sz="1300" kern="1200" dirty="0">
            <a:latin typeface="Abadi" panose="020B0604020104020204" pitchFamily="34" charset="0"/>
          </a:endParaRPr>
        </a:p>
      </dsp:txBody>
      <dsp:txXfrm>
        <a:off x="2629622" y="383001"/>
        <a:ext cx="1130130" cy="1130130"/>
      </dsp:txXfrm>
    </dsp:sp>
    <dsp:sp modelId="{3574C6B8-6465-4FC6-85F1-325EB966354C}">
      <dsp:nvSpPr>
        <dsp:cNvPr id="0" name=""/>
        <dsp:cNvSpPr/>
      </dsp:nvSpPr>
      <dsp:spPr>
        <a:xfrm rot="5398236">
          <a:off x="4122106" y="799438"/>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7311E9C1-C05D-463A-91E2-47259D648F24}">
      <dsp:nvSpPr>
        <dsp:cNvPr id="0" name=""/>
        <dsp:cNvSpPr/>
      </dsp:nvSpPr>
      <dsp:spPr>
        <a:xfrm>
          <a:off x="4792171" y="148944"/>
          <a:ext cx="159579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Filter the data frame to show Falcon 9 launches only</a:t>
          </a:r>
          <a:endParaRPr lang="en-SG" sz="1300" kern="1200" dirty="0">
            <a:latin typeface="Abadi" panose="020B0604020104020204" pitchFamily="34" charset="0"/>
          </a:endParaRPr>
        </a:p>
      </dsp:txBody>
      <dsp:txXfrm>
        <a:off x="5025870" y="382641"/>
        <a:ext cx="1128398" cy="1128392"/>
      </dsp:txXfrm>
    </dsp:sp>
    <dsp:sp modelId="{667847ED-7A70-4A1C-97EF-65FAED56DFB2}">
      <dsp:nvSpPr>
        <dsp:cNvPr id="0" name=""/>
        <dsp:cNvSpPr/>
      </dsp:nvSpPr>
      <dsp:spPr>
        <a:xfrm rot="10800000">
          <a:off x="5310807" y="1884361"/>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7C1B2955-9269-4092-84D6-69456B178F74}">
      <dsp:nvSpPr>
        <dsp:cNvPr id="0" name=""/>
        <dsp:cNvSpPr/>
      </dsp:nvSpPr>
      <dsp:spPr>
        <a:xfrm>
          <a:off x="4792177" y="2303255"/>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Replace missing values of payload with the mean values</a:t>
          </a:r>
          <a:endParaRPr lang="en-SG" sz="1400" kern="1200" dirty="0">
            <a:latin typeface="Abadi" panose="020B0604020104020204" pitchFamily="34" charset="0"/>
          </a:endParaRPr>
        </a:p>
      </dsp:txBody>
      <dsp:txXfrm>
        <a:off x="5025874" y="2536952"/>
        <a:ext cx="1128392" cy="1128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A3098-5000-494E-9950-A26F90CEAD7A}">
      <dsp:nvSpPr>
        <dsp:cNvPr id="0" name=""/>
        <dsp:cNvSpPr/>
      </dsp:nvSpPr>
      <dsp:spPr>
        <a:xfrm>
          <a:off x="1422" y="154797"/>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Scrap SpaceX Wikipedia using Requests and Beautiful Soup</a:t>
          </a:r>
          <a:endParaRPr lang="en-SG" sz="1400" kern="1200" dirty="0">
            <a:latin typeface="Abadi" panose="020B0604020104020204" pitchFamily="34" charset="0"/>
          </a:endParaRPr>
        </a:p>
      </dsp:txBody>
      <dsp:txXfrm>
        <a:off x="235119" y="388494"/>
        <a:ext cx="1128392" cy="1128392"/>
      </dsp:txXfrm>
    </dsp:sp>
    <dsp:sp modelId="{E0A49C36-2547-468C-8FDC-2BE7461DA73D}">
      <dsp:nvSpPr>
        <dsp:cNvPr id="0" name=""/>
        <dsp:cNvSpPr/>
      </dsp:nvSpPr>
      <dsp:spPr>
        <a:xfrm rot="10800000">
          <a:off x="520052" y="189532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8281CE8-CED0-4628-B2B0-7BB419F83861}">
      <dsp:nvSpPr>
        <dsp:cNvPr id="0" name=""/>
        <dsp:cNvSpPr/>
      </dsp:nvSpPr>
      <dsp:spPr>
        <a:xfrm>
          <a:off x="11640" y="2319327"/>
          <a:ext cx="1575349" cy="1575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Extract all column/variable names from the HTML table header</a:t>
          </a:r>
          <a:endParaRPr lang="en-SG" sz="1200" kern="1200" dirty="0">
            <a:latin typeface="Abadi" panose="020B0604020104020204" pitchFamily="34" charset="0"/>
          </a:endParaRPr>
        </a:p>
      </dsp:txBody>
      <dsp:txXfrm>
        <a:off x="242345" y="2550032"/>
        <a:ext cx="1113939" cy="1113939"/>
      </dsp:txXfrm>
    </dsp:sp>
    <dsp:sp modelId="{11420AAE-ECAC-47CD-A3B1-E147C900BB25}">
      <dsp:nvSpPr>
        <dsp:cNvPr id="0" name=""/>
        <dsp:cNvSpPr/>
      </dsp:nvSpPr>
      <dsp:spPr>
        <a:xfrm rot="5397564">
          <a:off x="1720161" y="2958142"/>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300AF6B7-6E0E-44FA-B469-84BF01F29431}">
      <dsp:nvSpPr>
        <dsp:cNvPr id="0" name=""/>
        <dsp:cNvSpPr/>
      </dsp:nvSpPr>
      <dsp:spPr>
        <a:xfrm>
          <a:off x="2395102" y="2305714"/>
          <a:ext cx="1599181" cy="15991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latin typeface="Abadi" panose="020B0604020104020204" pitchFamily="34" charset="0"/>
            </a:rPr>
            <a:t>Create an empty dictionary called </a:t>
          </a:r>
          <a:r>
            <a:rPr lang="en-SG" sz="1200" kern="1200" dirty="0" err="1">
              <a:latin typeface="Abadi" panose="020B0604020104020204" pitchFamily="34" charset="0"/>
            </a:rPr>
            <a:t>launch_dict</a:t>
          </a:r>
          <a:endParaRPr lang="en-SG" sz="1200" kern="1200" dirty="0">
            <a:latin typeface="Abadi" panose="020B0604020104020204" pitchFamily="34" charset="0"/>
          </a:endParaRPr>
        </a:p>
      </dsp:txBody>
      <dsp:txXfrm>
        <a:off x="2629297" y="2539909"/>
        <a:ext cx="1130791" cy="1130791"/>
      </dsp:txXfrm>
    </dsp:sp>
    <dsp:sp modelId="{F340832F-BFB6-4B03-B65E-B6C5BAA7272A}">
      <dsp:nvSpPr>
        <dsp:cNvPr id="0" name=""/>
        <dsp:cNvSpPr/>
      </dsp:nvSpPr>
      <dsp:spPr>
        <a:xfrm>
          <a:off x="2915430" y="187006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538E4277-F37F-4729-B707-A34B3D57C449}">
      <dsp:nvSpPr>
        <dsp:cNvPr id="0" name=""/>
        <dsp:cNvSpPr/>
      </dsp:nvSpPr>
      <dsp:spPr>
        <a:xfrm>
          <a:off x="2395570" y="148944"/>
          <a:ext cx="1598244" cy="1598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Fill in the parsed launch record values into </a:t>
          </a:r>
          <a:r>
            <a:rPr lang="en-US" sz="1200" kern="1200" dirty="0" err="1">
              <a:latin typeface="Abadi" panose="020B0604020104020204" pitchFamily="34" charset="0"/>
            </a:rPr>
            <a:t>launch_dict</a:t>
          </a:r>
          <a:endParaRPr lang="en-SG" sz="1200" kern="1200" dirty="0">
            <a:latin typeface="Abadi" panose="020B0604020104020204" pitchFamily="34" charset="0"/>
          </a:endParaRPr>
        </a:p>
      </dsp:txBody>
      <dsp:txXfrm>
        <a:off x="2629627" y="383001"/>
        <a:ext cx="1130130" cy="1130130"/>
      </dsp:txXfrm>
    </dsp:sp>
    <dsp:sp modelId="{3574C6B8-6465-4FC6-85F1-325EB966354C}">
      <dsp:nvSpPr>
        <dsp:cNvPr id="0" name=""/>
        <dsp:cNvSpPr/>
      </dsp:nvSpPr>
      <dsp:spPr>
        <a:xfrm rot="5398236">
          <a:off x="4122111" y="799438"/>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3F9DD6A-09C7-4435-AC82-3543F6672FBA}">
      <dsp:nvSpPr>
        <dsp:cNvPr id="0" name=""/>
        <dsp:cNvSpPr/>
      </dsp:nvSpPr>
      <dsp:spPr>
        <a:xfrm>
          <a:off x="4792177" y="148944"/>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Create a data frame from the parsed </a:t>
          </a:r>
          <a:r>
            <a:rPr lang="en-US" sz="1400" kern="1200" dirty="0" err="1">
              <a:latin typeface="Abadi" panose="020B0604020104020204" pitchFamily="34" charset="0"/>
            </a:rPr>
            <a:t>launch_dict</a:t>
          </a:r>
          <a:endParaRPr lang="en-SG" sz="1400" kern="1200" dirty="0">
            <a:latin typeface="Abadi" panose="020B0604020104020204" pitchFamily="34" charset="0"/>
          </a:endParaRPr>
        </a:p>
      </dsp:txBody>
      <dsp:txXfrm>
        <a:off x="5025874" y="382641"/>
        <a:ext cx="1128392" cy="1128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A3098-5000-494E-9950-A26F90CEAD7A}">
      <dsp:nvSpPr>
        <dsp:cNvPr id="0" name=""/>
        <dsp:cNvSpPr/>
      </dsp:nvSpPr>
      <dsp:spPr>
        <a:xfrm>
          <a:off x="1422" y="154797"/>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Identify the number of launches on different sites</a:t>
          </a:r>
          <a:endParaRPr lang="en-SG" sz="1200" kern="1200" dirty="0">
            <a:latin typeface="Abadi" panose="020B0604020104020204" pitchFamily="34" charset="0"/>
          </a:endParaRPr>
        </a:p>
      </dsp:txBody>
      <dsp:txXfrm>
        <a:off x="235119" y="388494"/>
        <a:ext cx="1128392" cy="1128392"/>
      </dsp:txXfrm>
    </dsp:sp>
    <dsp:sp modelId="{E0A49C36-2547-468C-8FDC-2BE7461DA73D}">
      <dsp:nvSpPr>
        <dsp:cNvPr id="0" name=""/>
        <dsp:cNvSpPr/>
      </dsp:nvSpPr>
      <dsp:spPr>
        <a:xfrm rot="10800000">
          <a:off x="520052" y="189532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8281CE8-CED0-4628-B2B0-7BB419F83861}">
      <dsp:nvSpPr>
        <dsp:cNvPr id="0" name=""/>
        <dsp:cNvSpPr/>
      </dsp:nvSpPr>
      <dsp:spPr>
        <a:xfrm>
          <a:off x="11640" y="2319327"/>
          <a:ext cx="1575349" cy="1575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Counts the number of orbits and their </a:t>
          </a:r>
          <a:r>
            <a:rPr lang="en-US" sz="1200" kern="1200" dirty="0" err="1">
              <a:latin typeface="Abadi" panose="020B0604020104020204" pitchFamily="34" charset="0"/>
            </a:rPr>
            <a:t>occurence</a:t>
          </a:r>
          <a:endParaRPr lang="en-SG" sz="1200" kern="1200" dirty="0">
            <a:latin typeface="Abadi" panose="020B0604020104020204" pitchFamily="34" charset="0"/>
          </a:endParaRPr>
        </a:p>
      </dsp:txBody>
      <dsp:txXfrm>
        <a:off x="242345" y="2550032"/>
        <a:ext cx="1113939" cy="1113939"/>
      </dsp:txXfrm>
    </dsp:sp>
    <dsp:sp modelId="{11420AAE-ECAC-47CD-A3B1-E147C900BB25}">
      <dsp:nvSpPr>
        <dsp:cNvPr id="0" name=""/>
        <dsp:cNvSpPr/>
      </dsp:nvSpPr>
      <dsp:spPr>
        <a:xfrm rot="5397564">
          <a:off x="1720161" y="2958142"/>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300AF6B7-6E0E-44FA-B469-84BF01F29431}">
      <dsp:nvSpPr>
        <dsp:cNvPr id="0" name=""/>
        <dsp:cNvSpPr/>
      </dsp:nvSpPr>
      <dsp:spPr>
        <a:xfrm>
          <a:off x="2395102" y="2305714"/>
          <a:ext cx="1599181" cy="15991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SG" sz="1200" kern="1200" dirty="0">
              <a:latin typeface="Abadi" panose="020B0604020104020204" pitchFamily="34" charset="0"/>
            </a:rPr>
            <a:t>Identify the mission outcomes variation: Success/ failure, landing location</a:t>
          </a:r>
        </a:p>
      </dsp:txBody>
      <dsp:txXfrm>
        <a:off x="2629297" y="2539909"/>
        <a:ext cx="1130791" cy="1130791"/>
      </dsp:txXfrm>
    </dsp:sp>
    <dsp:sp modelId="{F340832F-BFB6-4B03-B65E-B6C5BAA7272A}">
      <dsp:nvSpPr>
        <dsp:cNvPr id="0" name=""/>
        <dsp:cNvSpPr/>
      </dsp:nvSpPr>
      <dsp:spPr>
        <a:xfrm>
          <a:off x="2915430" y="1870064"/>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538E4277-F37F-4729-B707-A34B3D57C449}">
      <dsp:nvSpPr>
        <dsp:cNvPr id="0" name=""/>
        <dsp:cNvSpPr/>
      </dsp:nvSpPr>
      <dsp:spPr>
        <a:xfrm>
          <a:off x="2395570" y="148944"/>
          <a:ext cx="1598244" cy="1598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Label Landing outcomes to numerical value: 0 for failure; 1 for success </a:t>
          </a:r>
          <a:endParaRPr lang="en-SG" sz="1200" kern="1200" dirty="0">
            <a:latin typeface="Abadi" panose="020B0604020104020204" pitchFamily="34" charset="0"/>
          </a:endParaRPr>
        </a:p>
      </dsp:txBody>
      <dsp:txXfrm>
        <a:off x="2629627" y="383001"/>
        <a:ext cx="1130130" cy="1130130"/>
      </dsp:txXfrm>
    </dsp:sp>
    <dsp:sp modelId="{3574C6B8-6465-4FC6-85F1-325EB966354C}">
      <dsp:nvSpPr>
        <dsp:cNvPr id="0" name=""/>
        <dsp:cNvSpPr/>
      </dsp:nvSpPr>
      <dsp:spPr>
        <a:xfrm rot="5398236">
          <a:off x="4122111" y="799438"/>
          <a:ext cx="558525" cy="296018"/>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3F9DD6A-09C7-4435-AC82-3543F6672FBA}">
      <dsp:nvSpPr>
        <dsp:cNvPr id="0" name=""/>
        <dsp:cNvSpPr/>
      </dsp:nvSpPr>
      <dsp:spPr>
        <a:xfrm>
          <a:off x="4792177" y="148944"/>
          <a:ext cx="1595786" cy="15957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Assign landing outcomes to new column “Class” and append it to existing </a:t>
          </a:r>
          <a:r>
            <a:rPr lang="en-US" sz="1200" kern="1200" dirty="0" err="1">
              <a:latin typeface="Abadi" panose="020B0604020104020204" pitchFamily="34" charset="0"/>
            </a:rPr>
            <a:t>dataframe</a:t>
          </a:r>
          <a:endParaRPr lang="en-SG" sz="1200" kern="1200" dirty="0">
            <a:latin typeface="Abadi" panose="020B0604020104020204" pitchFamily="34" charset="0"/>
          </a:endParaRPr>
        </a:p>
      </dsp:txBody>
      <dsp:txXfrm>
        <a:off x="5025874" y="382641"/>
        <a:ext cx="1128392" cy="1128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A3098-5000-494E-9950-A26F90CEAD7A}">
      <dsp:nvSpPr>
        <dsp:cNvPr id="0" name=""/>
        <dsp:cNvSpPr/>
      </dsp:nvSpPr>
      <dsp:spPr>
        <a:xfrm>
          <a:off x="12395" y="481448"/>
          <a:ext cx="1536577" cy="15319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Create variable Y from “Class” column as independent variable </a:t>
          </a:r>
          <a:endParaRPr lang="en-SG" sz="1300" kern="1200" dirty="0">
            <a:latin typeface="Abadi" panose="020B0604020104020204" pitchFamily="34" charset="0"/>
          </a:endParaRPr>
        </a:p>
      </dsp:txBody>
      <dsp:txXfrm>
        <a:off x="237421" y="705801"/>
        <a:ext cx="1086525" cy="1083274"/>
      </dsp:txXfrm>
    </dsp:sp>
    <dsp:sp modelId="{E0A49C36-2547-468C-8FDC-2BE7461DA73D}">
      <dsp:nvSpPr>
        <dsp:cNvPr id="0" name=""/>
        <dsp:cNvSpPr/>
      </dsp:nvSpPr>
      <dsp:spPr>
        <a:xfrm rot="10800000">
          <a:off x="566715" y="2120413"/>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E8281CE8-CED0-4628-B2B0-7BB419F83861}">
      <dsp:nvSpPr>
        <dsp:cNvPr id="0" name=""/>
        <dsp:cNvSpPr/>
      </dsp:nvSpPr>
      <dsp:spPr>
        <a:xfrm>
          <a:off x="722" y="2441366"/>
          <a:ext cx="1559923" cy="15599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Create variable X from the remaining columns as dependent  variables </a:t>
          </a:r>
          <a:endParaRPr lang="en-SG" sz="1200" kern="1200" dirty="0">
            <a:latin typeface="Abadi" panose="020B0604020104020204" pitchFamily="34" charset="0"/>
          </a:endParaRPr>
        </a:p>
      </dsp:txBody>
      <dsp:txXfrm>
        <a:off x="229167" y="2669811"/>
        <a:ext cx="1103033" cy="1103033"/>
      </dsp:txXfrm>
    </dsp:sp>
    <dsp:sp modelId="{11420AAE-ECAC-47CD-A3B1-E147C900BB25}">
      <dsp:nvSpPr>
        <dsp:cNvPr id="0" name=""/>
        <dsp:cNvSpPr/>
      </dsp:nvSpPr>
      <dsp:spPr>
        <a:xfrm rot="5394862">
          <a:off x="1658766" y="3106293"/>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300AF6B7-6E0E-44FA-B469-84BF01F29431}">
      <dsp:nvSpPr>
        <dsp:cNvPr id="0" name=""/>
        <dsp:cNvSpPr/>
      </dsp:nvSpPr>
      <dsp:spPr>
        <a:xfrm>
          <a:off x="2171986" y="2434867"/>
          <a:ext cx="1566423" cy="15664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Standardize X using Standard Scaler</a:t>
          </a:r>
          <a:endParaRPr lang="en-SG" sz="1200" kern="1200" dirty="0">
            <a:latin typeface="Abadi" panose="020B0604020104020204" pitchFamily="34" charset="0"/>
          </a:endParaRPr>
        </a:p>
      </dsp:txBody>
      <dsp:txXfrm>
        <a:off x="2401383" y="2664264"/>
        <a:ext cx="1107629" cy="1107629"/>
      </dsp:txXfrm>
    </dsp:sp>
    <dsp:sp modelId="{F340832F-BFB6-4B03-B65E-B6C5BAA7272A}">
      <dsp:nvSpPr>
        <dsp:cNvPr id="0" name=""/>
        <dsp:cNvSpPr/>
      </dsp:nvSpPr>
      <dsp:spPr>
        <a:xfrm>
          <a:off x="2741228" y="2101075"/>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538E4277-F37F-4729-B707-A34B3D57C449}">
      <dsp:nvSpPr>
        <dsp:cNvPr id="0" name=""/>
        <dsp:cNvSpPr/>
      </dsp:nvSpPr>
      <dsp:spPr>
        <a:xfrm>
          <a:off x="2172858" y="442251"/>
          <a:ext cx="1564678" cy="15646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Split both X and Y to test and train data</a:t>
          </a:r>
          <a:endParaRPr lang="en-SG" sz="1200" kern="1200" dirty="0">
            <a:latin typeface="Abadi" panose="020B0604020104020204" pitchFamily="34" charset="0"/>
          </a:endParaRPr>
        </a:p>
      </dsp:txBody>
      <dsp:txXfrm>
        <a:off x="2402000" y="671393"/>
        <a:ext cx="1106394" cy="1106394"/>
      </dsp:txXfrm>
    </dsp:sp>
    <dsp:sp modelId="{3574C6B8-6465-4FC6-85F1-325EB966354C}">
      <dsp:nvSpPr>
        <dsp:cNvPr id="0" name=""/>
        <dsp:cNvSpPr/>
      </dsp:nvSpPr>
      <dsp:spPr>
        <a:xfrm rot="5418987">
          <a:off x="3844001" y="1117277"/>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7311E9C1-C05D-463A-91E2-47259D648F24}">
      <dsp:nvSpPr>
        <dsp:cNvPr id="0" name=""/>
        <dsp:cNvSpPr/>
      </dsp:nvSpPr>
      <dsp:spPr>
        <a:xfrm>
          <a:off x="4365566" y="442251"/>
          <a:ext cx="1564678" cy="15888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Use train data to train all classification models (</a:t>
          </a:r>
          <a:r>
            <a:rPr lang="en-US" sz="1200" kern="1200" dirty="0" err="1">
              <a:latin typeface="Abadi" panose="020B0604020104020204" pitchFamily="34" charset="0"/>
            </a:rPr>
            <a:t>LogRes</a:t>
          </a:r>
          <a:r>
            <a:rPr lang="en-US" sz="1200" kern="1200" dirty="0">
              <a:latin typeface="Abadi" panose="020B0604020104020204" pitchFamily="34" charset="0"/>
            </a:rPr>
            <a:t>, SVM, Tree, KNN) </a:t>
          </a:r>
          <a:endParaRPr lang="en-SG" sz="1200" kern="1200" dirty="0">
            <a:latin typeface="Abadi" panose="020B0604020104020204" pitchFamily="34" charset="0"/>
          </a:endParaRPr>
        </a:p>
      </dsp:txBody>
      <dsp:txXfrm>
        <a:off x="4594708" y="674940"/>
        <a:ext cx="1106394" cy="1123521"/>
      </dsp:txXfrm>
    </dsp:sp>
    <dsp:sp modelId="{667847ED-7A70-4A1C-97EF-65FAED56DFB2}">
      <dsp:nvSpPr>
        <dsp:cNvPr id="0" name=""/>
        <dsp:cNvSpPr/>
      </dsp:nvSpPr>
      <dsp:spPr>
        <a:xfrm rot="10800000">
          <a:off x="4933936" y="2138135"/>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32CAD0D4-6B08-483D-9D2A-2BA5326AF603}">
      <dsp:nvSpPr>
        <dsp:cNvPr id="0" name=""/>
        <dsp:cNvSpPr/>
      </dsp:nvSpPr>
      <dsp:spPr>
        <a:xfrm>
          <a:off x="4349749" y="2459088"/>
          <a:ext cx="1596312" cy="15888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Use Grid Search to find the optimal hyperparameters for each models</a:t>
          </a:r>
          <a:endParaRPr lang="en-SG" sz="1200" kern="1200" dirty="0">
            <a:latin typeface="Abadi" panose="020B0604020104020204" pitchFamily="34" charset="0"/>
          </a:endParaRPr>
        </a:p>
      </dsp:txBody>
      <dsp:txXfrm>
        <a:off x="4583523" y="2691777"/>
        <a:ext cx="1128764" cy="1123521"/>
      </dsp:txXfrm>
    </dsp:sp>
    <dsp:sp modelId="{8E55B50E-0BFC-4CB8-B4AC-35741135A403}">
      <dsp:nvSpPr>
        <dsp:cNvPr id="0" name=""/>
        <dsp:cNvSpPr/>
      </dsp:nvSpPr>
      <dsp:spPr>
        <a:xfrm rot="5402954">
          <a:off x="6044182" y="3141088"/>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7D86139F-5A9B-4171-98D9-D0DA8C9333C4}">
      <dsp:nvSpPr>
        <dsp:cNvPr id="0" name=""/>
        <dsp:cNvSpPr/>
      </dsp:nvSpPr>
      <dsp:spPr>
        <a:xfrm>
          <a:off x="6557402" y="2462872"/>
          <a:ext cx="1585115" cy="15851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Use optimized models to predict test data</a:t>
          </a:r>
          <a:endParaRPr lang="en-SG" sz="1200" kern="1200" dirty="0">
            <a:latin typeface="Abadi" panose="020B0604020104020204" pitchFamily="34" charset="0"/>
          </a:endParaRPr>
        </a:p>
      </dsp:txBody>
      <dsp:txXfrm>
        <a:off x="6789537" y="2695007"/>
        <a:ext cx="1120845" cy="1120845"/>
      </dsp:txXfrm>
    </dsp:sp>
    <dsp:sp modelId="{844CE9F4-B431-41B2-ABF2-7F6D17E37189}">
      <dsp:nvSpPr>
        <dsp:cNvPr id="0" name=""/>
        <dsp:cNvSpPr/>
      </dsp:nvSpPr>
      <dsp:spPr>
        <a:xfrm>
          <a:off x="7135991" y="2129080"/>
          <a:ext cx="427937" cy="226806"/>
        </a:xfrm>
        <a:prstGeom prst="triangle">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10A3E691-D25C-41A5-A0CE-46E384351EC0}">
      <dsp:nvSpPr>
        <dsp:cNvPr id="0" name=""/>
        <dsp:cNvSpPr/>
      </dsp:nvSpPr>
      <dsp:spPr>
        <a:xfrm>
          <a:off x="6557401" y="449816"/>
          <a:ext cx="1585117" cy="15851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badi" panose="020B0604020104020204" pitchFamily="34" charset="0"/>
            </a:rPr>
            <a:t>Measure the accuracy of all models using accuracy score and confusion matrix</a:t>
          </a:r>
          <a:endParaRPr lang="en-SG" sz="1300" kern="1200" dirty="0">
            <a:latin typeface="Abadi" panose="020B0604020104020204" pitchFamily="34" charset="0"/>
          </a:endParaRPr>
        </a:p>
      </dsp:txBody>
      <dsp:txXfrm>
        <a:off x="6789536" y="681951"/>
        <a:ext cx="1120847" cy="112084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10/31/2021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2297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etzerace/IBM-Data-Science-Capstone-Project-Huang/blob/main/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tzerace/IBM-Data-Science-Capstone-Project-Huang/blob/main/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tzerace/IBM-Data-Science-Capstone-Project-Huang/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tzerace/IBM-Data-Science-Capstone-Project-Huang/blob/main/Folium%20and%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tzerace/IBM-Data-Science-Capstone-Project-Huang/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etzerace/IBM-Data-Science-Capstone-Project-Huang/blob/main/Predictive%20Analysis%20(Classifica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etzerace/IBM-Data-Science-Capstone-Project-Huang"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cf-courses-data.s3.us.cloud-object-storage.appdomain.cloud/IBM-DS0321EN-SkillsNetwork/datasets/API_call_spacex_api.json"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etzerace/IBM-Data-Science-Capstone-Project-Huang/blob/main/Data%20collection.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ki/List_of_Falcon_9_and_Falcon_Heavy_launches"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etzerace/IBM-Data-Science-Capstone-Project-Huang/blob/main/data%20collection%20with%20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790134"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Kuniadi Wandy Huang</a:t>
            </a:r>
          </a:p>
          <a:p>
            <a:r>
              <a:rPr lang="en-US" sz="2400" dirty="0">
                <a:solidFill>
                  <a:schemeClr val="bg2"/>
                </a:solidFill>
                <a:latin typeface="Abadi" panose="020B0604020104020204" pitchFamily="34" charset="0"/>
                <a:ea typeface="SF Pro" pitchFamily="2" charset="0"/>
                <a:cs typeface="SF Pro" pitchFamily="2" charset="0"/>
              </a:rPr>
              <a:t>31 October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951C0FB5-4021-44D6-9757-1E25198D5093}"/>
              </a:ext>
            </a:extLst>
          </p:cNvPr>
          <p:cNvSpPr txBox="1">
            <a:spLocks/>
          </p:cNvSpPr>
          <p:nvPr/>
        </p:nvSpPr>
        <p:spPr>
          <a:xfrm>
            <a:off x="5252720" y="1792288"/>
            <a:ext cx="6532880" cy="4206875"/>
          </a:xfrm>
          <a:prstGeom prst="rect">
            <a:avLst/>
          </a:prstGeom>
          <a:solidFill>
            <a:schemeClr val="tx2">
              <a:lumMod val="20000"/>
              <a:lumOff val="80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dirty="0">
              <a:solidFill>
                <a:srgbClr val="1C7DDB"/>
              </a:solidFill>
              <a:latin typeface="Abadi" panose="020B0604020104020204" pitchFamily="34" charset="0"/>
            </a:endParaRPr>
          </a:p>
        </p:txBody>
      </p:sp>
      <p:sp>
        <p:nvSpPr>
          <p:cNvPr id="7" name="Text Placeholder 2">
            <a:extLst>
              <a:ext uri="{FF2B5EF4-FFF2-40B4-BE49-F238E27FC236}">
                <a16:creationId xmlns:a16="http://schemas.microsoft.com/office/drawing/2014/main" id="{7AEC8415-8322-42F6-B761-FA352D7618E3}"/>
              </a:ext>
            </a:extLst>
          </p:cNvPr>
          <p:cNvSpPr txBox="1">
            <a:spLocks/>
          </p:cNvSpPr>
          <p:nvPr/>
        </p:nvSpPr>
        <p:spPr>
          <a:xfrm>
            <a:off x="820739" y="1800225"/>
            <a:ext cx="4142422" cy="422592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Some data contains alphabetical value, instead of numerical one. Data wrangling aims to convert this data into usable format before Exploratory Data Analysis (EDA)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data wrangling notebook: </a:t>
            </a:r>
            <a:r>
              <a:rPr lang="en-US" sz="2200" dirty="0">
                <a:solidFill>
                  <a:schemeClr val="accent3">
                    <a:lumMod val="25000"/>
                  </a:schemeClr>
                </a:solidFill>
                <a:latin typeface="Abadi" panose="020B0604020104020204" pitchFamily="34" charset="0"/>
                <a:hlinkClick r:id="rId3"/>
              </a:rPr>
              <a:t>https://github.com/setzerace/IBM-Data-Science-Capstone-Project-Huang/blob/main/Data%20wrangling.ipynb</a:t>
            </a:r>
            <a:r>
              <a:rPr lang="en-US" sz="2200" dirty="0">
                <a:solidFill>
                  <a:schemeClr val="accent3">
                    <a:lumMod val="25000"/>
                  </a:schemeClr>
                </a:solidFill>
                <a:latin typeface="Abadi" panose="020B0604020104020204" pitchFamily="34" charset="0"/>
              </a:rPr>
              <a:t> </a:t>
            </a:r>
            <a:endParaRPr lang="en-US" sz="2200" dirty="0"/>
          </a:p>
        </p:txBody>
      </p:sp>
      <p:graphicFrame>
        <p:nvGraphicFramePr>
          <p:cNvPr id="9" name="Diagram 8">
            <a:extLst>
              <a:ext uri="{FF2B5EF4-FFF2-40B4-BE49-F238E27FC236}">
                <a16:creationId xmlns:a16="http://schemas.microsoft.com/office/drawing/2014/main" id="{17F3435F-CD02-4FBC-916D-D8850885AC7F}"/>
              </a:ext>
            </a:extLst>
          </p:cNvPr>
          <p:cNvGraphicFramePr/>
          <p:nvPr>
            <p:extLst>
              <p:ext uri="{D42A27DB-BD31-4B8C-83A1-F6EECF244321}">
                <p14:modId xmlns:p14="http://schemas.microsoft.com/office/powerpoint/2010/main" val="3502055988"/>
              </p:ext>
            </p:extLst>
          </p:nvPr>
        </p:nvGraphicFramePr>
        <p:xfrm>
          <a:off x="5293360" y="1884680"/>
          <a:ext cx="6389386" cy="4053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6705"/>
            <a:ext cx="9745589" cy="4351338"/>
          </a:xfrm>
          <a:prstGeom prst="rect">
            <a:avLst/>
          </a:prstGeom>
        </p:spPr>
        <p:txBody>
          <a:bodyPr lIns="91440" tIns="45720" rIns="91440" bIns="45720" anchor="t"/>
          <a:lstStyle/>
          <a:p>
            <a:r>
              <a:rPr lang="en-US" sz="2200" dirty="0">
                <a:latin typeface="Abadi" panose="020B0604020104020204" pitchFamily="34" charset="0"/>
              </a:rPr>
              <a:t>The following charts are used:</a:t>
            </a:r>
          </a:p>
          <a:p>
            <a:pPr lvl="1"/>
            <a:r>
              <a:rPr lang="en-US" sz="1800" dirty="0">
                <a:latin typeface="Abadi" panose="020B0604020104020204" pitchFamily="34" charset="0"/>
              </a:rPr>
              <a:t>Scatter Chart: Payload vs Flight number, Launch Site vs Flight number, Launch Site vs Payload mass, Orbit vs Flight number, Orbit vs Payload mass</a:t>
            </a:r>
          </a:p>
          <a:p>
            <a:pPr lvl="1"/>
            <a:r>
              <a:rPr lang="en-US" sz="1800" dirty="0">
                <a:latin typeface="Abadi" panose="020B0604020104020204" pitchFamily="34" charset="0"/>
              </a:rPr>
              <a:t>Bar Chart: Class vs Orbit</a:t>
            </a:r>
          </a:p>
          <a:p>
            <a:pPr>
              <a:lnSpc>
                <a:spcPct val="100000"/>
              </a:lnSpc>
              <a:spcBef>
                <a:spcPts val="1400"/>
              </a:spcBef>
            </a:pPr>
            <a:r>
              <a:rPr lang="en-US" sz="2200" dirty="0">
                <a:solidFill>
                  <a:schemeClr val="accent3">
                    <a:lumMod val="25000"/>
                  </a:schemeClr>
                </a:solidFill>
                <a:latin typeface="Abadi" panose="020B0604020104020204" pitchFamily="34" charset="0"/>
              </a:rPr>
              <a:t>We use scatter chart to observe and show relationships between two numeric variables, and bar chart to compare things between different groups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notebook: </a:t>
            </a:r>
            <a:r>
              <a:rPr lang="en-US" sz="2200" dirty="0">
                <a:solidFill>
                  <a:schemeClr val="accent3">
                    <a:lumMod val="25000"/>
                  </a:schemeClr>
                </a:solidFill>
                <a:latin typeface="Abadi" panose="020B0604020104020204" pitchFamily="34" charset="0"/>
                <a:hlinkClick r:id="rId3"/>
              </a:rPr>
              <a:t>https://github.com/setzerace/IBM-Data-Science-Capstone-Project-Huang/blob/main/Data%20visualization.ipynb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7334"/>
            <a:ext cx="10101190" cy="49345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SQL queries was done during EDA:</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launch sites begin with the string 'CCA’</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total and average payload mass carried by boosters launched by NASA (CRS) using SUM and AVERAGE, respectively</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the date of first successful landing in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boosters used in successful landing at drone ship with 4,000 </a:t>
            </a:r>
            <a:r>
              <a:rPr lang="en-US" sz="1800" dirty="0">
                <a:solidFill>
                  <a:schemeClr val="accent3">
                    <a:lumMod val="25000"/>
                  </a:schemeClr>
                </a:solidFill>
                <a:latin typeface="Abadi" panose="020B0604020104020204" pitchFamily="34" charset="0"/>
                <a:cs typeface="Calibri" panose="020F0502020204030204" pitchFamily="34" charset="0"/>
              </a:rPr>
              <a:t>≤ </a:t>
            </a:r>
            <a:r>
              <a:rPr lang="en-US" sz="1800" dirty="0">
                <a:solidFill>
                  <a:schemeClr val="accent3">
                    <a:lumMod val="25000"/>
                  </a:schemeClr>
                </a:solidFill>
                <a:latin typeface="Abadi" panose="020B0604020104020204" pitchFamily="34" charset="0"/>
              </a:rPr>
              <a:t>payload mass </a:t>
            </a:r>
            <a:r>
              <a:rPr lang="en-US" sz="1800" dirty="0">
                <a:solidFill>
                  <a:schemeClr val="accent3">
                    <a:lumMod val="25000"/>
                  </a:schemeClr>
                </a:solidFill>
                <a:latin typeface="Abadi" panose="020B0604020104020204" pitchFamily="34" charset="0"/>
                <a:cs typeface="Calibri" panose="020F0502020204030204" pitchFamily="34" charset="0"/>
              </a:rPr>
              <a:t>≤ 6,000</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the total number and individual number of successful and failure mission outcomes at different landing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with SQL notebook: </a:t>
            </a:r>
            <a:r>
              <a:rPr lang="en-US" sz="2200" dirty="0">
                <a:solidFill>
                  <a:schemeClr val="accent3">
                    <a:lumMod val="25000"/>
                  </a:schemeClr>
                </a:solidFill>
                <a:latin typeface="Abadi" panose="020B0604020104020204" pitchFamily="34" charset="0"/>
                <a:hlinkClick r:id="rId3"/>
              </a:rPr>
              <a:t>https://github.com/setzerace/IBM-Data-Science-Capstone-Project-Huang/blob/main/EDA%20with%20SQL.ipynb</a:t>
            </a:r>
            <a:r>
              <a:rPr lang="en-US" sz="2200" dirty="0">
                <a:solidFill>
                  <a:schemeClr val="accent3">
                    <a:lumMod val="25000"/>
                  </a:schemeClr>
                </a:solidFill>
                <a:latin typeface="Abadi" panose="020B0604020104020204" pitchFamily="34" charset="0"/>
              </a:rPr>
              <a:t> </a:t>
            </a: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769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is used to mark locations of all launch sites, which landing site is a success or a failure, and calculate the distance between launch sites and nearest coastline, railway, highway, and city</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marker are used: circle, cluster, and line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Folium notebook:         </a:t>
            </a:r>
            <a:r>
              <a:rPr lang="en-US" sz="2200" dirty="0">
                <a:solidFill>
                  <a:schemeClr val="accent3">
                    <a:lumMod val="25000"/>
                  </a:schemeClr>
                </a:solidFill>
                <a:latin typeface="Abadi" panose="020B0604020104020204" pitchFamily="34" charset="0"/>
                <a:hlinkClick r:id="rId3"/>
              </a:rPr>
              <a:t>https://github.com/setzerace/IBM-Data-Science-Capstone-Project-Huang/blob/main/Folium%20and%20data%20visualization.ipynb</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charts were created with the following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compare the landing success rate of all sites and individual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To identify the correlation between payload and the success rate of different sites. Slider were added, so the charts can be adjusted at different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program: </a:t>
            </a:r>
            <a:r>
              <a:rPr lang="en-US" sz="2200" dirty="0">
                <a:solidFill>
                  <a:schemeClr val="accent3">
                    <a:lumMod val="25000"/>
                  </a:schemeClr>
                </a:solidFill>
                <a:latin typeface="Abadi" panose="020B0604020104020204" pitchFamily="34" charset="0"/>
                <a:hlinkClick r:id="rId3"/>
              </a:rPr>
              <a:t>https://github.com/setzerace/IBM-Data-Science-Capstone-Project-Huang/blob/main/spacex_dash_app.py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 Placeholder 2">
            <a:extLst>
              <a:ext uri="{FF2B5EF4-FFF2-40B4-BE49-F238E27FC236}">
                <a16:creationId xmlns:a16="http://schemas.microsoft.com/office/drawing/2014/main" id="{B26A269C-C013-4401-8E58-9DA47D9566B6}"/>
              </a:ext>
            </a:extLst>
          </p:cNvPr>
          <p:cNvSpPr txBox="1">
            <a:spLocks/>
          </p:cNvSpPr>
          <p:nvPr/>
        </p:nvSpPr>
        <p:spPr>
          <a:xfrm>
            <a:off x="770011" y="1322705"/>
            <a:ext cx="11215574" cy="17202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Different classification model was used: Log Regression, SVM, Decision Tree, and KNN</a:t>
            </a:r>
          </a:p>
          <a:p>
            <a:pPr>
              <a:lnSpc>
                <a:spcPct val="100000"/>
              </a:lnSpc>
              <a:spcBef>
                <a:spcPts val="1400"/>
              </a:spcBef>
            </a:pPr>
            <a:r>
              <a:rPr lang="en-US" sz="2000" dirty="0">
                <a:solidFill>
                  <a:schemeClr val="accent3">
                    <a:lumMod val="25000"/>
                  </a:schemeClr>
                </a:solidFill>
                <a:latin typeface="Abadi"/>
              </a:rPr>
              <a:t>Models are optimized and the performance were compared based on its accuracy score</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predictive analysis notebook: </a:t>
            </a:r>
            <a:r>
              <a:rPr lang="en-US" sz="2000" dirty="0">
                <a:solidFill>
                  <a:schemeClr val="accent3">
                    <a:lumMod val="25000"/>
                  </a:schemeClr>
                </a:solidFill>
                <a:latin typeface="Abadi" panose="020B0604020104020204" pitchFamily="34" charset="0"/>
                <a:hlinkClick r:id="rId3"/>
              </a:rPr>
              <a:t>https://github.com/setzerace/IBM-Data-Science-Capstone-Project-Huang/blob/main/Predictive%20Analysis%20(Classification).ipynb</a:t>
            </a:r>
            <a:r>
              <a:rPr lang="en-US" sz="2000" dirty="0">
                <a:solidFill>
                  <a:schemeClr val="accent3">
                    <a:lumMod val="25000"/>
                  </a:schemeClr>
                </a:solidFill>
                <a:latin typeface="Abadi" panose="020B0604020104020204" pitchFamily="34" charset="0"/>
              </a:rPr>
              <a:t> </a:t>
            </a:r>
            <a:endParaRPr lang="en-US" sz="2000" dirty="0"/>
          </a:p>
        </p:txBody>
      </p:sp>
      <p:sp>
        <p:nvSpPr>
          <p:cNvPr id="9" name="Content Placeholder 4">
            <a:extLst>
              <a:ext uri="{FF2B5EF4-FFF2-40B4-BE49-F238E27FC236}">
                <a16:creationId xmlns:a16="http://schemas.microsoft.com/office/drawing/2014/main" id="{69B2DA40-9704-4F24-9927-6B1FC266DB0F}"/>
              </a:ext>
            </a:extLst>
          </p:cNvPr>
          <p:cNvSpPr txBox="1">
            <a:spLocks/>
          </p:cNvSpPr>
          <p:nvPr/>
        </p:nvSpPr>
        <p:spPr>
          <a:xfrm>
            <a:off x="1830182" y="2975928"/>
            <a:ext cx="8461897" cy="3770312"/>
          </a:xfrm>
          <a:prstGeom prst="rect">
            <a:avLst/>
          </a:prstGeom>
          <a:solidFill>
            <a:schemeClr val="tx2">
              <a:lumMod val="20000"/>
              <a:lumOff val="80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dirty="0">
              <a:solidFill>
                <a:srgbClr val="1C7DDB"/>
              </a:solidFill>
              <a:latin typeface="Abadi" panose="020B0604020104020204" pitchFamily="34" charset="0"/>
            </a:endParaRPr>
          </a:p>
        </p:txBody>
      </p:sp>
      <p:graphicFrame>
        <p:nvGraphicFramePr>
          <p:cNvPr id="10" name="Diagram 9">
            <a:extLst>
              <a:ext uri="{FF2B5EF4-FFF2-40B4-BE49-F238E27FC236}">
                <a16:creationId xmlns:a16="http://schemas.microsoft.com/office/drawing/2014/main" id="{478CE16B-51BB-4A2D-B107-E7177ECF7F08}"/>
              </a:ext>
            </a:extLst>
          </p:cNvPr>
          <p:cNvGraphicFramePr/>
          <p:nvPr>
            <p:extLst>
              <p:ext uri="{D42A27DB-BD31-4B8C-83A1-F6EECF244321}">
                <p14:modId xmlns:p14="http://schemas.microsoft.com/office/powerpoint/2010/main" val="4064825619"/>
              </p:ext>
            </p:extLst>
          </p:nvPr>
        </p:nvGraphicFramePr>
        <p:xfrm>
          <a:off x="1986278" y="2614237"/>
          <a:ext cx="8143242" cy="44902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7480" y="4249377"/>
            <a:ext cx="11699240" cy="1831383"/>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the success rate of the landing increases with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There is no obvious relation between the location of launch sites with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Launching sites CCAFS SLC 40 is the most often used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B9FFC97-446C-4C18-B94D-2287D79A65CC}"/>
              </a:ext>
            </a:extLst>
          </p:cNvPr>
          <p:cNvPicPr>
            <a:picLocks noChangeAspect="1"/>
          </p:cNvPicPr>
          <p:nvPr/>
        </p:nvPicPr>
        <p:blipFill>
          <a:blip r:embed="rId3"/>
          <a:stretch>
            <a:fillRect/>
          </a:stretch>
        </p:blipFill>
        <p:spPr>
          <a:xfrm>
            <a:off x="157480" y="1551519"/>
            <a:ext cx="11699240" cy="23552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6B956975-33C9-401D-B063-AA4F5AD11948}"/>
              </a:ext>
            </a:extLst>
          </p:cNvPr>
          <p:cNvPicPr>
            <a:picLocks noChangeAspect="1"/>
          </p:cNvPicPr>
          <p:nvPr/>
        </p:nvPicPr>
        <p:blipFill>
          <a:blip r:embed="rId3"/>
          <a:stretch>
            <a:fillRect/>
          </a:stretch>
        </p:blipFill>
        <p:spPr>
          <a:xfrm>
            <a:off x="157480" y="1555391"/>
            <a:ext cx="11699240" cy="2351407"/>
          </a:xfrm>
          <a:prstGeom prst="rect">
            <a:avLst/>
          </a:prstGeom>
        </p:spPr>
      </p:pic>
      <p:sp>
        <p:nvSpPr>
          <p:cNvPr id="8" name="Content Placeholder 2">
            <a:extLst>
              <a:ext uri="{FF2B5EF4-FFF2-40B4-BE49-F238E27FC236}">
                <a16:creationId xmlns:a16="http://schemas.microsoft.com/office/drawing/2014/main" id="{268CEB9A-E56F-491E-A3FA-64CEB9597D9D}"/>
              </a:ext>
            </a:extLst>
          </p:cNvPr>
          <p:cNvSpPr txBox="1">
            <a:spLocks/>
          </p:cNvSpPr>
          <p:nvPr/>
        </p:nvSpPr>
        <p:spPr>
          <a:xfrm>
            <a:off x="157480" y="4249377"/>
            <a:ext cx="11699240" cy="18313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the success rate of the landing is the highest at payload above 14,000</a:t>
            </a:r>
          </a:p>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is not used for rocket with payload mass above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35B2AC0A-44D0-45A3-AD44-2D64C630CEF1}"/>
              </a:ext>
            </a:extLst>
          </p:cNvPr>
          <p:cNvSpPr txBox="1">
            <a:spLocks/>
          </p:cNvSpPr>
          <p:nvPr/>
        </p:nvSpPr>
        <p:spPr>
          <a:xfrm>
            <a:off x="624840" y="1625514"/>
            <a:ext cx="4597400" cy="40183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Orbit ES-L1, GEO, HEO, and SSO have 100% success rate, followed by VLEO with the second highest at 80%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 GTO has the lowest success rate of 50%</a:t>
            </a:r>
          </a:p>
          <a:p>
            <a:pPr>
              <a:lnSpc>
                <a:spcPct val="100000"/>
              </a:lnSpc>
              <a:spcBef>
                <a:spcPts val="1400"/>
              </a:spcBef>
            </a:pPr>
            <a:r>
              <a:rPr lang="en-US" sz="2200" dirty="0">
                <a:solidFill>
                  <a:schemeClr val="accent3">
                    <a:lumMod val="25000"/>
                  </a:schemeClr>
                </a:solidFill>
                <a:latin typeface="Abadi" panose="020B0604020104020204" pitchFamily="34" charset="0"/>
              </a:rPr>
              <a:t>Other orbits (ISS, LEO, MEO, and PO) has a success rate ranged between 60 – 70%</a:t>
            </a:r>
          </a:p>
        </p:txBody>
      </p:sp>
      <p:pic>
        <p:nvPicPr>
          <p:cNvPr id="8" name="Picture 7" descr="Chart, bar chart&#10;&#10;Description automatically generated">
            <a:extLst>
              <a:ext uri="{FF2B5EF4-FFF2-40B4-BE49-F238E27FC236}">
                <a16:creationId xmlns:a16="http://schemas.microsoft.com/office/drawing/2014/main" id="{5CB4797C-4B6E-437E-B54E-D789562C48B9}"/>
              </a:ext>
            </a:extLst>
          </p:cNvPr>
          <p:cNvPicPr>
            <a:picLocks noChangeAspect="1"/>
          </p:cNvPicPr>
          <p:nvPr/>
        </p:nvPicPr>
        <p:blipFill>
          <a:blip r:embed="rId3"/>
          <a:stretch>
            <a:fillRect/>
          </a:stretch>
        </p:blipFill>
        <p:spPr>
          <a:xfrm>
            <a:off x="5478256" y="1449217"/>
            <a:ext cx="6506483" cy="4353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AA7F37B8-C35C-459C-91C1-1BC58198C3B3}"/>
              </a:ext>
            </a:extLst>
          </p:cNvPr>
          <p:cNvPicPr>
            <a:picLocks noChangeAspect="1"/>
          </p:cNvPicPr>
          <p:nvPr/>
        </p:nvPicPr>
        <p:blipFill>
          <a:blip r:embed="rId3"/>
          <a:stretch>
            <a:fillRect/>
          </a:stretch>
        </p:blipFill>
        <p:spPr>
          <a:xfrm>
            <a:off x="157480" y="1551519"/>
            <a:ext cx="11699240" cy="2351407"/>
          </a:xfrm>
          <a:prstGeom prst="rect">
            <a:avLst/>
          </a:prstGeom>
        </p:spPr>
      </p:pic>
      <p:sp>
        <p:nvSpPr>
          <p:cNvPr id="8" name="Content Placeholder 2">
            <a:extLst>
              <a:ext uri="{FF2B5EF4-FFF2-40B4-BE49-F238E27FC236}">
                <a16:creationId xmlns:a16="http://schemas.microsoft.com/office/drawing/2014/main" id="{E2052B1F-AA8B-4F42-A2E4-B9BA7DC88619}"/>
              </a:ext>
            </a:extLst>
          </p:cNvPr>
          <p:cNvSpPr txBox="1">
            <a:spLocks/>
          </p:cNvSpPr>
          <p:nvPr/>
        </p:nvSpPr>
        <p:spPr>
          <a:xfrm>
            <a:off x="157480" y="4249377"/>
            <a:ext cx="11699240" cy="18313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the success rate of LEO orbit is related with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In the beginning of launch (flight number less than 60) , LEO, ISS, PO, and GTO orbit are often selected</a:t>
            </a:r>
          </a:p>
          <a:p>
            <a:pPr>
              <a:lnSpc>
                <a:spcPct val="100000"/>
              </a:lnSpc>
              <a:spcBef>
                <a:spcPts val="1400"/>
              </a:spcBef>
            </a:pPr>
            <a:r>
              <a:rPr lang="en-US" sz="2200" dirty="0">
                <a:solidFill>
                  <a:schemeClr val="accent3">
                    <a:lumMod val="25000"/>
                  </a:schemeClr>
                </a:solidFill>
                <a:latin typeface="Abadi" panose="020B0604020104020204" pitchFamily="34" charset="0"/>
              </a:rPr>
              <a:t>After flight number higher than 60, the launch started to shift to VLEO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475E701-6A07-459C-8B1D-40E96D4E1E1E}"/>
              </a:ext>
            </a:extLst>
          </p:cNvPr>
          <p:cNvPicPr>
            <a:picLocks noChangeAspect="1"/>
          </p:cNvPicPr>
          <p:nvPr/>
        </p:nvPicPr>
        <p:blipFill>
          <a:blip r:embed="rId3"/>
          <a:stretch>
            <a:fillRect/>
          </a:stretch>
        </p:blipFill>
        <p:spPr>
          <a:xfrm>
            <a:off x="157480" y="1551519"/>
            <a:ext cx="11699240" cy="2351407"/>
          </a:xfrm>
          <a:prstGeom prst="rect">
            <a:avLst/>
          </a:prstGeom>
        </p:spPr>
      </p:pic>
      <p:sp>
        <p:nvSpPr>
          <p:cNvPr id="7" name="Content Placeholder 2">
            <a:extLst>
              <a:ext uri="{FF2B5EF4-FFF2-40B4-BE49-F238E27FC236}">
                <a16:creationId xmlns:a16="http://schemas.microsoft.com/office/drawing/2014/main" id="{9DE5B413-554D-4C45-9512-90958BFAD231}"/>
              </a:ext>
            </a:extLst>
          </p:cNvPr>
          <p:cNvSpPr txBox="1">
            <a:spLocks/>
          </p:cNvSpPr>
          <p:nvPr/>
        </p:nvSpPr>
        <p:spPr>
          <a:xfrm>
            <a:off x="157480" y="4249377"/>
            <a:ext cx="11699240" cy="18313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orbit LEO, ISS, and POLAR, success rate increases at higher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At payload higher than 13,000, only orbit VLEO is used</a:t>
            </a:r>
          </a:p>
          <a:p>
            <a:pPr>
              <a:lnSpc>
                <a:spcPct val="100000"/>
              </a:lnSpc>
              <a:spcBef>
                <a:spcPts val="1400"/>
              </a:spcBef>
            </a:pPr>
            <a:r>
              <a:rPr lang="en-US" sz="2200" dirty="0">
                <a:solidFill>
                  <a:schemeClr val="accent3">
                    <a:lumMod val="25000"/>
                  </a:schemeClr>
                </a:solidFill>
                <a:latin typeface="Abadi" panose="020B0604020104020204" pitchFamily="34" charset="0"/>
              </a:rPr>
              <a:t>Orbit SSO has 100% success rate, and only tested at payload less than or equal to 4,000</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524315CF-FCE3-4D34-A686-37C6C097713F}"/>
              </a:ext>
            </a:extLst>
          </p:cNvPr>
          <p:cNvPicPr>
            <a:picLocks noChangeAspect="1"/>
          </p:cNvPicPr>
          <p:nvPr/>
        </p:nvPicPr>
        <p:blipFill>
          <a:blip r:embed="rId3"/>
          <a:stretch>
            <a:fillRect/>
          </a:stretch>
        </p:blipFill>
        <p:spPr>
          <a:xfrm>
            <a:off x="5478256" y="1430288"/>
            <a:ext cx="6428350" cy="4350752"/>
          </a:xfrm>
          <a:prstGeom prst="rect">
            <a:avLst/>
          </a:prstGeom>
        </p:spPr>
      </p:pic>
      <p:sp>
        <p:nvSpPr>
          <p:cNvPr id="8" name="Content Placeholder 2">
            <a:extLst>
              <a:ext uri="{FF2B5EF4-FFF2-40B4-BE49-F238E27FC236}">
                <a16:creationId xmlns:a16="http://schemas.microsoft.com/office/drawing/2014/main" id="{76A8331B-C482-4E4A-AA82-04EDE6D8E578}"/>
              </a:ext>
            </a:extLst>
          </p:cNvPr>
          <p:cNvSpPr txBox="1">
            <a:spLocks/>
          </p:cNvSpPr>
          <p:nvPr/>
        </p:nvSpPr>
        <p:spPr>
          <a:xfrm>
            <a:off x="624840" y="1625514"/>
            <a:ext cx="4597400" cy="40183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of the launch increases over time, starting from year 2013 to year 2020</a:t>
            </a:r>
          </a:p>
          <a:p>
            <a:pPr>
              <a:lnSpc>
                <a:spcPct val="100000"/>
              </a:lnSpc>
              <a:spcBef>
                <a:spcPts val="1400"/>
              </a:spcBef>
            </a:pPr>
            <a:r>
              <a:rPr lang="en-US" sz="2200" dirty="0">
                <a:solidFill>
                  <a:schemeClr val="accent3">
                    <a:lumMod val="25000"/>
                  </a:schemeClr>
                </a:solidFill>
                <a:latin typeface="Abadi" panose="020B0604020104020204" pitchFamily="34" charset="0"/>
              </a:rPr>
              <a:t>There is setback of success rate in 2018, where it decreases from around 80% to 60%. However, it recovers back to 90% in 2019</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E9E95E4-03CF-4F23-919E-5C1FD7986976}"/>
              </a:ext>
            </a:extLst>
          </p:cNvPr>
          <p:cNvPicPr>
            <a:picLocks noChangeAspect="1"/>
          </p:cNvPicPr>
          <p:nvPr/>
        </p:nvPicPr>
        <p:blipFill>
          <a:blip r:embed="rId3"/>
          <a:stretch>
            <a:fillRect/>
          </a:stretch>
        </p:blipFill>
        <p:spPr>
          <a:xfrm>
            <a:off x="5516880" y="1609091"/>
            <a:ext cx="5830608" cy="3639818"/>
          </a:xfrm>
          <a:prstGeom prst="rect">
            <a:avLst/>
          </a:prstGeom>
        </p:spPr>
      </p:pic>
      <p:sp>
        <p:nvSpPr>
          <p:cNvPr id="7" name="Content Placeholder 2">
            <a:extLst>
              <a:ext uri="{FF2B5EF4-FFF2-40B4-BE49-F238E27FC236}">
                <a16:creationId xmlns:a16="http://schemas.microsoft.com/office/drawing/2014/main" id="{1790DCC5-80BC-48D9-8306-CCF74B19BD2C}"/>
              </a:ext>
            </a:extLst>
          </p:cNvPr>
          <p:cNvSpPr txBox="1">
            <a:spLocks/>
          </p:cNvSpPr>
          <p:nvPr/>
        </p:nvSpPr>
        <p:spPr>
          <a:xfrm>
            <a:off x="624840" y="1625514"/>
            <a:ext cx="4597400" cy="40183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820" y="5163015"/>
            <a:ext cx="9745589" cy="115633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record where launch sites names begin with ‘CCA’ is in 2010</a:t>
            </a:r>
          </a:p>
          <a:p>
            <a:pPr>
              <a:lnSpc>
                <a:spcPct val="100000"/>
              </a:lnSpc>
              <a:spcBef>
                <a:spcPts val="1400"/>
              </a:spcBef>
            </a:pPr>
            <a:r>
              <a:rPr lang="en-US" sz="2200" dirty="0">
                <a:solidFill>
                  <a:schemeClr val="accent3">
                    <a:lumMod val="25000"/>
                  </a:schemeClr>
                </a:solidFill>
                <a:latin typeface="Abadi" panose="020B0604020104020204" pitchFamily="34" charset="0"/>
              </a:rPr>
              <a:t>All earliest record of site names begin with ‘CCA’ are either a failure or no attempt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E1C1D175-94C6-42A3-8D7E-E4EAAFBC6931}"/>
              </a:ext>
            </a:extLst>
          </p:cNvPr>
          <p:cNvPicPr>
            <a:picLocks noChangeAspect="1"/>
          </p:cNvPicPr>
          <p:nvPr/>
        </p:nvPicPr>
        <p:blipFill>
          <a:blip r:embed="rId3"/>
          <a:stretch>
            <a:fillRect/>
          </a:stretch>
        </p:blipFill>
        <p:spPr>
          <a:xfrm>
            <a:off x="845820" y="1365249"/>
            <a:ext cx="8752840" cy="36023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77335"/>
            <a:ext cx="9745589" cy="5949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9F530A23-1DB2-45F0-B72E-5E7DF7213172}"/>
              </a:ext>
            </a:extLst>
          </p:cNvPr>
          <p:cNvPicPr>
            <a:picLocks noChangeAspect="1"/>
          </p:cNvPicPr>
          <p:nvPr/>
        </p:nvPicPr>
        <p:blipFill>
          <a:blip r:embed="rId3"/>
          <a:stretch>
            <a:fillRect/>
          </a:stretch>
        </p:blipFill>
        <p:spPr>
          <a:xfrm>
            <a:off x="845820" y="1365249"/>
            <a:ext cx="8017895" cy="20345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EA40E7BB-A3AF-4DFE-9EAD-63C85314DB0E}"/>
              </a:ext>
            </a:extLst>
          </p:cNvPr>
          <p:cNvSpPr txBox="1">
            <a:spLocks/>
          </p:cNvSpPr>
          <p:nvPr/>
        </p:nvSpPr>
        <p:spPr>
          <a:xfrm>
            <a:off x="770010" y="3677335"/>
            <a:ext cx="9745589" cy="5949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boosters from NASA is 2,534 kg</a:t>
            </a:r>
          </a:p>
        </p:txBody>
      </p:sp>
      <p:pic>
        <p:nvPicPr>
          <p:cNvPr id="9" name="Picture 8">
            <a:extLst>
              <a:ext uri="{FF2B5EF4-FFF2-40B4-BE49-F238E27FC236}">
                <a16:creationId xmlns:a16="http://schemas.microsoft.com/office/drawing/2014/main" id="{183E91A6-4BA2-4AB9-B3D7-E6E42E6820B2}"/>
              </a:ext>
            </a:extLst>
          </p:cNvPr>
          <p:cNvPicPr>
            <a:picLocks noChangeAspect="1"/>
          </p:cNvPicPr>
          <p:nvPr/>
        </p:nvPicPr>
        <p:blipFill>
          <a:blip r:embed="rId3"/>
          <a:stretch>
            <a:fillRect/>
          </a:stretch>
        </p:blipFill>
        <p:spPr>
          <a:xfrm>
            <a:off x="845820" y="1365249"/>
            <a:ext cx="7571740" cy="20371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0F86CB2-840B-477E-8E10-D2ABBFCA00FF}"/>
              </a:ext>
            </a:extLst>
          </p:cNvPr>
          <p:cNvPicPr>
            <a:picLocks noChangeAspect="1"/>
          </p:cNvPicPr>
          <p:nvPr/>
        </p:nvPicPr>
        <p:blipFill>
          <a:blip r:embed="rId3"/>
          <a:stretch>
            <a:fillRect/>
          </a:stretch>
        </p:blipFill>
        <p:spPr>
          <a:xfrm>
            <a:off x="845820" y="1365249"/>
            <a:ext cx="8714740" cy="2034115"/>
          </a:xfrm>
          <a:prstGeom prst="rect">
            <a:avLst/>
          </a:prstGeom>
        </p:spPr>
      </p:pic>
      <p:sp>
        <p:nvSpPr>
          <p:cNvPr id="7" name="Content Placeholder 4">
            <a:extLst>
              <a:ext uri="{FF2B5EF4-FFF2-40B4-BE49-F238E27FC236}">
                <a16:creationId xmlns:a16="http://schemas.microsoft.com/office/drawing/2014/main" id="{23757DBB-2E14-42E1-AD01-2C1FCB420409}"/>
              </a:ext>
            </a:extLst>
          </p:cNvPr>
          <p:cNvSpPr txBox="1">
            <a:spLocks/>
          </p:cNvSpPr>
          <p:nvPr/>
        </p:nvSpPr>
        <p:spPr>
          <a:xfrm>
            <a:off x="770010" y="3677335"/>
            <a:ext cx="9745589" cy="18649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ground pad is in 2015, 5 years since the first launch testing</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C66E7A30-7875-499C-88D6-8A087A3811D5}"/>
              </a:ext>
            </a:extLst>
          </p:cNvPr>
          <p:cNvPicPr>
            <a:picLocks noChangeAspect="1"/>
          </p:cNvPicPr>
          <p:nvPr/>
        </p:nvPicPr>
        <p:blipFill>
          <a:blip r:embed="rId3"/>
          <a:stretch>
            <a:fillRect/>
          </a:stretch>
        </p:blipFill>
        <p:spPr>
          <a:xfrm>
            <a:off x="845820" y="1365249"/>
            <a:ext cx="10553158" cy="2566671"/>
          </a:xfrm>
          <a:prstGeom prst="rect">
            <a:avLst/>
          </a:prstGeom>
        </p:spPr>
      </p:pic>
      <p:sp>
        <p:nvSpPr>
          <p:cNvPr id="7" name="Content Placeholder 4">
            <a:extLst>
              <a:ext uri="{FF2B5EF4-FFF2-40B4-BE49-F238E27FC236}">
                <a16:creationId xmlns:a16="http://schemas.microsoft.com/office/drawing/2014/main" id="{A3DEBEC9-35AD-40BF-9F74-E32285ABBEC7}"/>
              </a:ext>
            </a:extLst>
          </p:cNvPr>
          <p:cNvSpPr txBox="1">
            <a:spLocks/>
          </p:cNvSpPr>
          <p:nvPr/>
        </p:nvSpPr>
        <p:spPr>
          <a:xfrm>
            <a:off x="770010" y="4099559"/>
            <a:ext cx="9745589" cy="252476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types of boosters with 4000 </a:t>
            </a:r>
            <a:r>
              <a:rPr lang="en-US" sz="2200" dirty="0">
                <a:solidFill>
                  <a:schemeClr val="accent3">
                    <a:lumMod val="25000"/>
                  </a:schemeClr>
                </a:solidFill>
                <a:latin typeface="Abadi" panose="020B0604020104020204" pitchFamily="34" charset="0"/>
                <a:cs typeface="Calibri" panose="020F0502020204030204" pitchFamily="34" charset="0"/>
              </a:rPr>
              <a:t>≤ payload mass ≤ 6000 had been </a:t>
            </a:r>
            <a:r>
              <a:rPr lang="en-US" sz="2200" dirty="0">
                <a:solidFill>
                  <a:schemeClr val="accent3">
                    <a:lumMod val="25000"/>
                  </a:schemeClr>
                </a:solidFill>
                <a:latin typeface="Abadi" panose="020B0604020104020204" pitchFamily="34" charset="0"/>
              </a:rPr>
              <a:t>used during successful drone ship landing:</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83044"/>
            <a:ext cx="10588869" cy="454252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SpaceX is able to save cost of their rocket launch by reusing the launch’s first stage. For an alternate company to bid against SpaceX for a rocket launch, they would like to predict whether the first stage will land. </a:t>
            </a:r>
            <a:r>
              <a:rPr lang="en-US" sz="2400" b="1" dirty="0">
                <a:solidFill>
                  <a:schemeClr val="accent3">
                    <a:lumMod val="25000"/>
                  </a:schemeClr>
                </a:solidFill>
                <a:latin typeface="Abadi" panose="020B0604020104020204" pitchFamily="34" charset="0"/>
              </a:rPr>
              <a:t>If they can determine if the first stage will land, the cost of a launch can be determined</a:t>
            </a:r>
          </a:p>
          <a:p>
            <a:pPr algn="just">
              <a:lnSpc>
                <a:spcPct val="100000"/>
              </a:lnSpc>
              <a:spcBef>
                <a:spcPts val="1400"/>
              </a:spcBef>
            </a:pPr>
            <a:endParaRPr lang="en-US" sz="2400" dirty="0">
              <a:solidFill>
                <a:schemeClr val="accent3">
                  <a:lumMod val="25000"/>
                </a:schemeClr>
              </a:solidFill>
              <a:latin typeface="Abadi" panose="020B0604020104020204" pitchFamily="34" charset="0"/>
            </a:endParaRPr>
          </a:p>
          <a:p>
            <a:pPr algn="just">
              <a:lnSpc>
                <a:spcPct val="100000"/>
              </a:lnSpc>
              <a:spcBef>
                <a:spcPts val="1400"/>
              </a:spcBef>
            </a:pPr>
            <a:r>
              <a:rPr lang="en-US" sz="2400" dirty="0">
                <a:solidFill>
                  <a:schemeClr val="accent3">
                    <a:lumMod val="25000"/>
                  </a:schemeClr>
                </a:solidFill>
                <a:latin typeface="Abadi" panose="020B0604020104020204" pitchFamily="34" charset="0"/>
              </a:rPr>
              <a:t>Historical launch data are collected from SpaceX API and SpaceX Wikipedia page. Data are mined and stored in cloud database. Exploratory Data Analysis (EDA) and data visualization was conducted using Python libraries. </a:t>
            </a:r>
          </a:p>
          <a:p>
            <a:pPr algn="just">
              <a:lnSpc>
                <a:spcPct val="100000"/>
              </a:lnSpc>
              <a:spcBef>
                <a:spcPts val="1400"/>
              </a:spcBef>
            </a:pPr>
            <a:endParaRPr lang="en-US" sz="2400" dirty="0">
              <a:solidFill>
                <a:schemeClr val="accent3">
                  <a:lumMod val="25000"/>
                </a:schemeClr>
              </a:solidFill>
              <a:latin typeface="Abadi" panose="020B0604020104020204" pitchFamily="34" charset="0"/>
            </a:endParaRPr>
          </a:p>
          <a:p>
            <a:pPr algn="just">
              <a:lnSpc>
                <a:spcPct val="100000"/>
              </a:lnSpc>
              <a:spcBef>
                <a:spcPts val="1400"/>
              </a:spcBef>
            </a:pPr>
            <a:r>
              <a:rPr lang="en-US" sz="2400" dirty="0">
                <a:solidFill>
                  <a:schemeClr val="accent3">
                    <a:lumMod val="25000"/>
                  </a:schemeClr>
                </a:solidFill>
                <a:latin typeface="Abadi" panose="020B0604020104020204" pitchFamily="34" charset="0"/>
              </a:rPr>
              <a:t>Prediction of landing success was conducted using different Machine Learning model: Logistic Regression, Support Vector Machine, Decision Tree Classifier, and K Nearest Neighbors. </a:t>
            </a:r>
            <a:r>
              <a:rPr lang="en-US" sz="2400" b="1" dirty="0">
                <a:solidFill>
                  <a:schemeClr val="accent3">
                    <a:lumMod val="25000"/>
                  </a:schemeClr>
                </a:solidFill>
                <a:latin typeface="Abadi" panose="020B0604020104020204" pitchFamily="34" charset="0"/>
              </a:rPr>
              <a:t>All models show similar accuracy score of 83.3%</a:t>
            </a:r>
          </a:p>
          <a:p>
            <a:pPr algn="just">
              <a:lnSpc>
                <a:spcPct val="100000"/>
              </a:lnSpc>
              <a:spcBef>
                <a:spcPts val="1400"/>
              </a:spcBef>
            </a:pPr>
            <a:endParaRPr lang="en-US" sz="2400" dirty="0">
              <a:solidFill>
                <a:schemeClr val="accent3">
                  <a:lumMod val="25000"/>
                </a:schemeClr>
              </a:solidFill>
              <a:latin typeface="Abadi" panose="020B0604020104020204" pitchFamily="34" charset="0"/>
            </a:endParaRPr>
          </a:p>
          <a:p>
            <a:pPr algn="just">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912D9A-4D1E-4BAC-B7BE-BBA70558CDA5}"/>
              </a:ext>
            </a:extLst>
          </p:cNvPr>
          <p:cNvPicPr>
            <a:picLocks noChangeAspect="1"/>
          </p:cNvPicPr>
          <p:nvPr/>
        </p:nvPicPr>
        <p:blipFill>
          <a:blip r:embed="rId3"/>
          <a:stretch>
            <a:fillRect/>
          </a:stretch>
        </p:blipFill>
        <p:spPr>
          <a:xfrm>
            <a:off x="845820" y="1337422"/>
            <a:ext cx="6088380" cy="2050903"/>
          </a:xfrm>
          <a:prstGeom prst="rect">
            <a:avLst/>
          </a:prstGeom>
        </p:spPr>
      </p:pic>
      <p:sp>
        <p:nvSpPr>
          <p:cNvPr id="8" name="Content Placeholder 4">
            <a:extLst>
              <a:ext uri="{FF2B5EF4-FFF2-40B4-BE49-F238E27FC236}">
                <a16:creationId xmlns:a16="http://schemas.microsoft.com/office/drawing/2014/main" id="{9F63472E-AB15-407A-9C09-A4539EBD0EC2}"/>
              </a:ext>
            </a:extLst>
          </p:cNvPr>
          <p:cNvSpPr txBox="1">
            <a:spLocks/>
          </p:cNvSpPr>
          <p:nvPr/>
        </p:nvSpPr>
        <p:spPr>
          <a:xfrm>
            <a:off x="770010" y="3677335"/>
            <a:ext cx="9745589" cy="24996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is close to 100%, regardless whether the landing of stage 1 is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There is only 1 flight resulting in a failure</a:t>
            </a:r>
            <a:endParaRPr lang="en-US" sz="18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A1F6C0E0-C70B-4D8F-8805-973A9279C4F0}"/>
              </a:ext>
            </a:extLst>
          </p:cNvPr>
          <p:cNvPicPr>
            <a:picLocks noChangeAspect="1"/>
          </p:cNvPicPr>
          <p:nvPr/>
        </p:nvPicPr>
        <p:blipFill>
          <a:blip r:embed="rId4"/>
          <a:stretch>
            <a:fillRect/>
          </a:stretch>
        </p:blipFill>
        <p:spPr>
          <a:xfrm>
            <a:off x="845820" y="1337422"/>
            <a:ext cx="5594821" cy="20509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820" y="5475652"/>
            <a:ext cx="10126980" cy="11709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of 12 booster versions carries the highest payload, at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F2F1AF1-2357-4120-BDED-1DCB349A7340}"/>
              </a:ext>
            </a:extLst>
          </p:cNvPr>
          <p:cNvPicPr>
            <a:picLocks noChangeAspect="1"/>
          </p:cNvPicPr>
          <p:nvPr/>
        </p:nvPicPr>
        <p:blipFill>
          <a:blip r:embed="rId3"/>
          <a:stretch>
            <a:fillRect/>
          </a:stretch>
        </p:blipFill>
        <p:spPr>
          <a:xfrm>
            <a:off x="845820" y="1382348"/>
            <a:ext cx="7146499" cy="39117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008880"/>
            <a:ext cx="10451710" cy="16611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2 launch sites where landing outcomes at drone ship is a failure: CCAFS LC-40 and VAFB SLC-4E </a:t>
            </a:r>
          </a:p>
          <a:p>
            <a:pPr>
              <a:lnSpc>
                <a:spcPct val="100000"/>
              </a:lnSpc>
              <a:spcBef>
                <a:spcPts val="1400"/>
              </a:spcBef>
            </a:pPr>
            <a:r>
              <a:rPr lang="en-US" sz="2200" dirty="0">
                <a:solidFill>
                  <a:schemeClr val="accent3">
                    <a:lumMod val="25000"/>
                  </a:schemeClr>
                </a:solidFill>
                <a:latin typeface="Abadi"/>
              </a:rPr>
              <a:t>There are 5 types of booster versions had been used during failure landing at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83CF51E-BEFC-44D3-9AEB-B6A32CFA931C}"/>
              </a:ext>
            </a:extLst>
          </p:cNvPr>
          <p:cNvPicPr>
            <a:picLocks noChangeAspect="1"/>
          </p:cNvPicPr>
          <p:nvPr/>
        </p:nvPicPr>
        <p:blipFill rotWithShape="1">
          <a:blip r:embed="rId3"/>
          <a:srcRect t="10210"/>
          <a:stretch/>
        </p:blipFill>
        <p:spPr>
          <a:xfrm>
            <a:off x="845820" y="1422400"/>
            <a:ext cx="10553158" cy="34594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64480"/>
            <a:ext cx="9745589" cy="134112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top three highest rank of landing outcomes between 2010 and 2017 are ‘No Attempt’, followed by ‘Failure at drone ship’ and Success at drone ship’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2EFF62F-C65E-4294-B65D-375E596B61FE}"/>
              </a:ext>
            </a:extLst>
          </p:cNvPr>
          <p:cNvPicPr>
            <a:picLocks noChangeAspect="1"/>
          </p:cNvPicPr>
          <p:nvPr/>
        </p:nvPicPr>
        <p:blipFill>
          <a:blip r:embed="rId3"/>
          <a:stretch>
            <a:fillRect/>
          </a:stretch>
        </p:blipFill>
        <p:spPr>
          <a:xfrm>
            <a:off x="845820" y="1422399"/>
            <a:ext cx="10553158" cy="37209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0" name="Picture 19" descr="Map&#10;&#10;Description automatically generated">
            <a:extLst>
              <a:ext uri="{FF2B5EF4-FFF2-40B4-BE49-F238E27FC236}">
                <a16:creationId xmlns:a16="http://schemas.microsoft.com/office/drawing/2014/main" id="{F28F1D6D-E3CE-43F4-9CDC-3F653DEF2818}"/>
              </a:ext>
            </a:extLst>
          </p:cNvPr>
          <p:cNvPicPr>
            <a:picLocks noChangeAspect="1"/>
          </p:cNvPicPr>
          <p:nvPr/>
        </p:nvPicPr>
        <p:blipFill>
          <a:blip r:embed="rId3"/>
          <a:stretch>
            <a:fillRect/>
          </a:stretch>
        </p:blipFill>
        <p:spPr>
          <a:xfrm>
            <a:off x="8407716" y="1645308"/>
            <a:ext cx="3571875" cy="2419350"/>
          </a:xfrm>
          <a:prstGeom prst="rect">
            <a:avLst/>
          </a:prstGeom>
        </p:spPr>
      </p:pic>
      <p:pic>
        <p:nvPicPr>
          <p:cNvPr id="19" name="Picture 18" descr="Map&#10;&#10;Description automatically generated">
            <a:extLst>
              <a:ext uri="{FF2B5EF4-FFF2-40B4-BE49-F238E27FC236}">
                <a16:creationId xmlns:a16="http://schemas.microsoft.com/office/drawing/2014/main" id="{B76635EE-6740-49CC-BCA5-489BCB671895}"/>
              </a:ext>
            </a:extLst>
          </p:cNvPr>
          <p:cNvPicPr>
            <a:picLocks noChangeAspect="1"/>
          </p:cNvPicPr>
          <p:nvPr/>
        </p:nvPicPr>
        <p:blipFill>
          <a:blip r:embed="rId4"/>
          <a:stretch>
            <a:fillRect/>
          </a:stretch>
        </p:blipFill>
        <p:spPr>
          <a:xfrm>
            <a:off x="3532415" y="1643743"/>
            <a:ext cx="4695825" cy="2419350"/>
          </a:xfrm>
          <a:prstGeom prst="rect">
            <a:avLst/>
          </a:prstGeom>
        </p:spPr>
      </p:pic>
      <p:pic>
        <p:nvPicPr>
          <p:cNvPr id="18" name="Picture 17" descr="Map&#10;&#10;Description automatically generated">
            <a:extLst>
              <a:ext uri="{FF2B5EF4-FFF2-40B4-BE49-F238E27FC236}">
                <a16:creationId xmlns:a16="http://schemas.microsoft.com/office/drawing/2014/main" id="{D856B509-5052-4DEF-A147-67D7388D35F9}"/>
              </a:ext>
            </a:extLst>
          </p:cNvPr>
          <p:cNvPicPr>
            <a:picLocks noChangeAspect="1"/>
          </p:cNvPicPr>
          <p:nvPr/>
        </p:nvPicPr>
        <p:blipFill>
          <a:blip r:embed="rId5"/>
          <a:stretch>
            <a:fillRect/>
          </a:stretch>
        </p:blipFill>
        <p:spPr>
          <a:xfrm>
            <a:off x="371613" y="1643743"/>
            <a:ext cx="3057525" cy="24098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4353058"/>
            <a:ext cx="11486546" cy="21002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total of 4 launch locations in the US: One is in the west of USA, and three are in the east of USA</a:t>
            </a:r>
          </a:p>
          <a:p>
            <a:pPr>
              <a:lnSpc>
                <a:spcPct val="100000"/>
              </a:lnSpc>
              <a:spcBef>
                <a:spcPts val="1400"/>
              </a:spcBef>
            </a:pPr>
            <a:r>
              <a:rPr lang="en-US" sz="2200" dirty="0">
                <a:solidFill>
                  <a:schemeClr val="accent3">
                    <a:lumMod val="25000"/>
                  </a:schemeClr>
                </a:solidFill>
                <a:latin typeface="Abadi"/>
              </a:rPr>
              <a:t>VAFB SLC-4E is located in the west USA, while CCAFS LC-40, CCAFS SLC-40, and KSC LC-39A are located in the east of USA</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All Launch Sites on a Map</a:t>
            </a:r>
          </a:p>
        </p:txBody>
      </p:sp>
      <p:sp>
        <p:nvSpPr>
          <p:cNvPr id="13" name="Rectangle 12">
            <a:extLst>
              <a:ext uri="{FF2B5EF4-FFF2-40B4-BE49-F238E27FC236}">
                <a16:creationId xmlns:a16="http://schemas.microsoft.com/office/drawing/2014/main" id="{A16D0FE8-3770-41C5-9D55-765661F3DEAE}"/>
              </a:ext>
            </a:extLst>
          </p:cNvPr>
          <p:cNvSpPr/>
          <p:nvPr/>
        </p:nvSpPr>
        <p:spPr>
          <a:xfrm>
            <a:off x="3820886" y="2710543"/>
            <a:ext cx="658585" cy="4572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A75D3A57-0F80-467A-A289-6E674F70B286}"/>
              </a:ext>
            </a:extLst>
          </p:cNvPr>
          <p:cNvSpPr/>
          <p:nvPr/>
        </p:nvSpPr>
        <p:spPr>
          <a:xfrm>
            <a:off x="7255329" y="3374572"/>
            <a:ext cx="658585" cy="4572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Straight Arrow Connector 15">
            <a:extLst>
              <a:ext uri="{FF2B5EF4-FFF2-40B4-BE49-F238E27FC236}">
                <a16:creationId xmlns:a16="http://schemas.microsoft.com/office/drawing/2014/main" id="{70E4319B-4952-433E-AFA6-A69BEEFABFE6}"/>
              </a:ext>
            </a:extLst>
          </p:cNvPr>
          <p:cNvCxnSpPr>
            <a:stCxn id="13" idx="1"/>
          </p:cNvCxnSpPr>
          <p:nvPr/>
        </p:nvCxnSpPr>
        <p:spPr>
          <a:xfrm flipH="1" flipV="1">
            <a:off x="2117271" y="2569029"/>
            <a:ext cx="1703615" cy="3701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2185C7-F288-41C3-B49E-091790F163A4}"/>
              </a:ext>
            </a:extLst>
          </p:cNvPr>
          <p:cNvCxnSpPr>
            <a:cxnSpLocks/>
            <a:stCxn id="14" idx="3"/>
          </p:cNvCxnSpPr>
          <p:nvPr/>
        </p:nvCxnSpPr>
        <p:spPr>
          <a:xfrm flipV="1">
            <a:off x="7913914" y="2853286"/>
            <a:ext cx="2280489" cy="7498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 Markers for Every Sites</a:t>
            </a:r>
          </a:p>
        </p:txBody>
      </p:sp>
      <p:pic>
        <p:nvPicPr>
          <p:cNvPr id="10" name="Picture 9">
            <a:extLst>
              <a:ext uri="{FF2B5EF4-FFF2-40B4-BE49-F238E27FC236}">
                <a16:creationId xmlns:a16="http://schemas.microsoft.com/office/drawing/2014/main" id="{80319E44-4B6C-425C-9A48-DD2F31504744}"/>
              </a:ext>
            </a:extLst>
          </p:cNvPr>
          <p:cNvPicPr>
            <a:picLocks noChangeAspect="1"/>
          </p:cNvPicPr>
          <p:nvPr/>
        </p:nvPicPr>
        <p:blipFill rotWithShape="1">
          <a:blip r:embed="rId3"/>
          <a:srcRect l="1" r="49174" b="25616"/>
          <a:stretch/>
        </p:blipFill>
        <p:spPr>
          <a:xfrm>
            <a:off x="397959" y="1643742"/>
            <a:ext cx="3553555" cy="3129643"/>
          </a:xfrm>
          <a:prstGeom prst="rect">
            <a:avLst/>
          </a:prstGeom>
        </p:spPr>
      </p:pic>
      <p:pic>
        <p:nvPicPr>
          <p:cNvPr id="12" name="Picture 11">
            <a:extLst>
              <a:ext uri="{FF2B5EF4-FFF2-40B4-BE49-F238E27FC236}">
                <a16:creationId xmlns:a16="http://schemas.microsoft.com/office/drawing/2014/main" id="{1929EB60-C689-46C1-AE8D-736CB9D8FB52}"/>
              </a:ext>
            </a:extLst>
          </p:cNvPr>
          <p:cNvPicPr>
            <a:picLocks noChangeAspect="1"/>
          </p:cNvPicPr>
          <p:nvPr/>
        </p:nvPicPr>
        <p:blipFill rotWithShape="1">
          <a:blip r:embed="rId4"/>
          <a:srcRect r="47980"/>
          <a:stretch/>
        </p:blipFill>
        <p:spPr>
          <a:xfrm>
            <a:off x="4201887" y="1649639"/>
            <a:ext cx="3292928" cy="3123746"/>
          </a:xfrm>
          <a:prstGeom prst="rect">
            <a:avLst/>
          </a:prstGeom>
        </p:spPr>
      </p:pic>
      <p:sp>
        <p:nvSpPr>
          <p:cNvPr id="13" name="Content Placeholder 4">
            <a:extLst>
              <a:ext uri="{FF2B5EF4-FFF2-40B4-BE49-F238E27FC236}">
                <a16:creationId xmlns:a16="http://schemas.microsoft.com/office/drawing/2014/main" id="{1C165843-066A-426B-B5C6-8FDC9FB451EB}"/>
              </a:ext>
            </a:extLst>
          </p:cNvPr>
          <p:cNvSpPr txBox="1">
            <a:spLocks/>
          </p:cNvSpPr>
          <p:nvPr/>
        </p:nvSpPr>
        <p:spPr>
          <a:xfrm>
            <a:off x="340783" y="4920342"/>
            <a:ext cx="11486546" cy="12845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Between all launch sites, KSC LC-39A has the highest success rate of launching sites, with only 3 failures out of 13 launches (see middle figure)</a:t>
            </a:r>
          </a:p>
        </p:txBody>
      </p:sp>
      <p:pic>
        <p:nvPicPr>
          <p:cNvPr id="15" name="Picture 14">
            <a:extLst>
              <a:ext uri="{FF2B5EF4-FFF2-40B4-BE49-F238E27FC236}">
                <a16:creationId xmlns:a16="http://schemas.microsoft.com/office/drawing/2014/main" id="{74267D4D-D39A-42B2-94EA-CEC33B9BF733}"/>
              </a:ext>
            </a:extLst>
          </p:cNvPr>
          <p:cNvPicPr>
            <a:picLocks noChangeAspect="1"/>
          </p:cNvPicPr>
          <p:nvPr/>
        </p:nvPicPr>
        <p:blipFill>
          <a:blip r:embed="rId5"/>
          <a:stretch>
            <a:fillRect/>
          </a:stretch>
        </p:blipFill>
        <p:spPr>
          <a:xfrm>
            <a:off x="7745188" y="1649639"/>
            <a:ext cx="3548832" cy="3129017"/>
          </a:xfrm>
          <a:prstGeom prst="rect">
            <a:avLst/>
          </a:prstGeom>
        </p:spPr>
      </p:pic>
      <p:sp>
        <p:nvSpPr>
          <p:cNvPr id="16" name="Rectangle 15">
            <a:extLst>
              <a:ext uri="{FF2B5EF4-FFF2-40B4-BE49-F238E27FC236}">
                <a16:creationId xmlns:a16="http://schemas.microsoft.com/office/drawing/2014/main" id="{5AF23BA2-9252-4EF4-99B0-251CAF2005A4}"/>
              </a:ext>
            </a:extLst>
          </p:cNvPr>
          <p:cNvSpPr/>
          <p:nvPr/>
        </p:nvSpPr>
        <p:spPr>
          <a:xfrm>
            <a:off x="4582886" y="2068285"/>
            <a:ext cx="2122714" cy="144235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50C547C2-4DDD-4F11-B903-248FE390C5DA}"/>
              </a:ext>
            </a:extLst>
          </p:cNvPr>
          <p:cNvSpPr txBox="1"/>
          <p:nvPr/>
        </p:nvSpPr>
        <p:spPr>
          <a:xfrm>
            <a:off x="3990372" y="1661265"/>
            <a:ext cx="3700385" cy="369332"/>
          </a:xfrm>
          <a:prstGeom prst="rect">
            <a:avLst/>
          </a:prstGeom>
          <a:noFill/>
        </p:spPr>
        <p:txBody>
          <a:bodyPr wrap="square">
            <a:spAutoFit/>
          </a:bodyPr>
          <a:lstStyle/>
          <a:p>
            <a:r>
              <a:rPr lang="en-US" dirty="0">
                <a:solidFill>
                  <a:srgbClr val="FF0000"/>
                </a:solidFill>
                <a:latin typeface="Abadi"/>
              </a:rPr>
              <a:t>KSC LC-39A: Highest success rate</a:t>
            </a:r>
            <a:endParaRPr lang="en-SG" dirty="0">
              <a:solidFill>
                <a:srgbClr val="FF0000"/>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64960" y="1503270"/>
            <a:ext cx="5262880" cy="387137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distance between launching site CAFS LC-40 to nearest coast is 0.87 km</a:t>
            </a:r>
          </a:p>
          <a:p>
            <a:pPr>
              <a:lnSpc>
                <a:spcPct val="100000"/>
              </a:lnSpc>
              <a:spcBef>
                <a:spcPts val="1400"/>
              </a:spcBef>
            </a:pPr>
            <a:r>
              <a:rPr lang="en-US" sz="2200" dirty="0">
                <a:solidFill>
                  <a:schemeClr val="accent3">
                    <a:lumMod val="25000"/>
                  </a:schemeClr>
                </a:solidFill>
                <a:latin typeface="Abadi"/>
              </a:rPr>
              <a:t>The distance between launching site CAFS LC-40 to nearest railway is 1.27 km</a:t>
            </a:r>
          </a:p>
          <a:p>
            <a:pPr>
              <a:lnSpc>
                <a:spcPct val="100000"/>
              </a:lnSpc>
              <a:spcBef>
                <a:spcPts val="1400"/>
              </a:spcBef>
            </a:pPr>
            <a:r>
              <a:rPr lang="en-US" sz="2200" dirty="0">
                <a:solidFill>
                  <a:schemeClr val="accent3">
                    <a:lumMod val="25000"/>
                  </a:schemeClr>
                </a:solidFill>
                <a:latin typeface="Abadi"/>
              </a:rPr>
              <a:t>The distance between launching site CAFS LC-40 to nearest highway is 0.62 km</a:t>
            </a:r>
          </a:p>
          <a:p>
            <a:pPr>
              <a:lnSpc>
                <a:spcPct val="100000"/>
              </a:lnSpc>
              <a:spcBef>
                <a:spcPts val="1400"/>
              </a:spcBef>
            </a:pPr>
            <a:r>
              <a:rPr lang="en-US" sz="2200" dirty="0">
                <a:solidFill>
                  <a:schemeClr val="accent3">
                    <a:lumMod val="25000"/>
                  </a:schemeClr>
                </a:solidFill>
                <a:latin typeface="Abadi"/>
              </a:rPr>
              <a:t>The distance between launching site CAFS LC-40 to Melbourne city is 51.25 km</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13" name="Picture 12">
            <a:extLst>
              <a:ext uri="{FF2B5EF4-FFF2-40B4-BE49-F238E27FC236}">
                <a16:creationId xmlns:a16="http://schemas.microsoft.com/office/drawing/2014/main" id="{217B77AB-5BC5-441D-803C-6256EA8A84BA}"/>
              </a:ext>
            </a:extLst>
          </p:cNvPr>
          <p:cNvPicPr>
            <a:picLocks noChangeAspect="1"/>
          </p:cNvPicPr>
          <p:nvPr/>
        </p:nvPicPr>
        <p:blipFill>
          <a:blip r:embed="rId3"/>
          <a:stretch>
            <a:fillRect/>
          </a:stretch>
        </p:blipFill>
        <p:spPr>
          <a:xfrm>
            <a:off x="397959" y="1503270"/>
            <a:ext cx="4174041" cy="2661301"/>
          </a:xfrm>
          <a:prstGeom prst="rect">
            <a:avLst/>
          </a:prstGeom>
        </p:spPr>
      </p:pic>
      <p:pic>
        <p:nvPicPr>
          <p:cNvPr id="15" name="Picture 14">
            <a:extLst>
              <a:ext uri="{FF2B5EF4-FFF2-40B4-BE49-F238E27FC236}">
                <a16:creationId xmlns:a16="http://schemas.microsoft.com/office/drawing/2014/main" id="{FCA0B9ED-B6EC-4347-99CB-64620FD1CE59}"/>
              </a:ext>
            </a:extLst>
          </p:cNvPr>
          <p:cNvPicPr>
            <a:picLocks noChangeAspect="1"/>
          </p:cNvPicPr>
          <p:nvPr/>
        </p:nvPicPr>
        <p:blipFill>
          <a:blip r:embed="rId4"/>
          <a:stretch>
            <a:fillRect/>
          </a:stretch>
        </p:blipFill>
        <p:spPr>
          <a:xfrm>
            <a:off x="4831080" y="1503271"/>
            <a:ext cx="1645199" cy="4490583"/>
          </a:xfrm>
          <a:prstGeom prst="rect">
            <a:avLst/>
          </a:prstGeom>
        </p:spPr>
      </p:pic>
      <p:sp>
        <p:nvSpPr>
          <p:cNvPr id="17" name="TextBox 16">
            <a:extLst>
              <a:ext uri="{FF2B5EF4-FFF2-40B4-BE49-F238E27FC236}">
                <a16:creationId xmlns:a16="http://schemas.microsoft.com/office/drawing/2014/main" id="{E686C9DD-4644-450E-9E65-80F75F526DFB}"/>
              </a:ext>
            </a:extLst>
          </p:cNvPr>
          <p:cNvSpPr txBox="1"/>
          <p:nvPr/>
        </p:nvSpPr>
        <p:spPr>
          <a:xfrm>
            <a:off x="342900" y="4164571"/>
            <a:ext cx="4229100" cy="523220"/>
          </a:xfrm>
          <a:prstGeom prst="rect">
            <a:avLst/>
          </a:prstGeom>
          <a:noFill/>
        </p:spPr>
        <p:txBody>
          <a:bodyPr wrap="square">
            <a:spAutoFit/>
          </a:bodyPr>
          <a:lstStyle/>
          <a:p>
            <a:pPr algn="ctr"/>
            <a:r>
              <a:rPr lang="en-US" sz="1400" dirty="0">
                <a:solidFill>
                  <a:schemeClr val="accent3">
                    <a:lumMod val="25000"/>
                  </a:schemeClr>
                </a:solidFill>
                <a:latin typeface="Abadi"/>
              </a:rPr>
              <a:t>Fig.1 Distance between launching site CAFS LC-40 and coast, railway, highway</a:t>
            </a:r>
            <a:endParaRPr lang="en-SG" sz="1400" dirty="0"/>
          </a:p>
        </p:txBody>
      </p:sp>
      <p:sp>
        <p:nvSpPr>
          <p:cNvPr id="18" name="TextBox 17">
            <a:extLst>
              <a:ext uri="{FF2B5EF4-FFF2-40B4-BE49-F238E27FC236}">
                <a16:creationId xmlns:a16="http://schemas.microsoft.com/office/drawing/2014/main" id="{B67536CA-D08C-4395-A5A9-2927B9ABF97E}"/>
              </a:ext>
            </a:extLst>
          </p:cNvPr>
          <p:cNvSpPr txBox="1"/>
          <p:nvPr/>
        </p:nvSpPr>
        <p:spPr>
          <a:xfrm>
            <a:off x="3915864" y="5993854"/>
            <a:ext cx="3475629" cy="523220"/>
          </a:xfrm>
          <a:prstGeom prst="rect">
            <a:avLst/>
          </a:prstGeom>
          <a:noFill/>
        </p:spPr>
        <p:txBody>
          <a:bodyPr wrap="square">
            <a:spAutoFit/>
          </a:bodyPr>
          <a:lstStyle/>
          <a:p>
            <a:pPr algn="ctr"/>
            <a:r>
              <a:rPr lang="en-US" sz="1400" dirty="0">
                <a:solidFill>
                  <a:schemeClr val="accent3">
                    <a:lumMod val="25000"/>
                  </a:schemeClr>
                </a:solidFill>
                <a:latin typeface="Abadi"/>
              </a:rPr>
              <a:t>Fig.2 Distance between launching site CAFS LC-40 to Melbourne city</a:t>
            </a:r>
            <a:endParaRPr lang="en-SG" sz="14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360" y="5022590"/>
            <a:ext cx="10175240" cy="14046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between all launching sites, at 41.7%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Rate of Launches of All Sites</a:t>
            </a:r>
          </a:p>
        </p:txBody>
      </p:sp>
      <p:pic>
        <p:nvPicPr>
          <p:cNvPr id="4" name="Picture 3">
            <a:extLst>
              <a:ext uri="{FF2B5EF4-FFF2-40B4-BE49-F238E27FC236}">
                <a16:creationId xmlns:a16="http://schemas.microsoft.com/office/drawing/2014/main" id="{6F8331A0-1DE4-4FBE-973A-E9213E831CB3}"/>
              </a:ext>
            </a:extLst>
          </p:cNvPr>
          <p:cNvPicPr>
            <a:picLocks noChangeAspect="1"/>
          </p:cNvPicPr>
          <p:nvPr/>
        </p:nvPicPr>
        <p:blipFill>
          <a:blip r:embed="rId3"/>
          <a:stretch>
            <a:fillRect/>
          </a:stretch>
        </p:blipFill>
        <p:spPr>
          <a:xfrm>
            <a:off x="848359" y="1397040"/>
            <a:ext cx="3625311" cy="3383240"/>
          </a:xfrm>
          <a:prstGeom prst="rect">
            <a:avLst/>
          </a:prstGeom>
        </p:spPr>
      </p:pic>
      <p:pic>
        <p:nvPicPr>
          <p:cNvPr id="7" name="Picture 6">
            <a:extLst>
              <a:ext uri="{FF2B5EF4-FFF2-40B4-BE49-F238E27FC236}">
                <a16:creationId xmlns:a16="http://schemas.microsoft.com/office/drawing/2014/main" id="{7460C808-A5DE-47A3-BCDE-25F0069055D4}"/>
              </a:ext>
            </a:extLst>
          </p:cNvPr>
          <p:cNvPicPr>
            <a:picLocks noChangeAspect="1"/>
          </p:cNvPicPr>
          <p:nvPr/>
        </p:nvPicPr>
        <p:blipFill>
          <a:blip r:embed="rId4"/>
          <a:stretch>
            <a:fillRect/>
          </a:stretch>
        </p:blipFill>
        <p:spPr>
          <a:xfrm>
            <a:off x="4681340" y="1397040"/>
            <a:ext cx="2024260" cy="12472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Content Placeholder 2">
            <a:extLst>
              <a:ext uri="{FF2B5EF4-FFF2-40B4-BE49-F238E27FC236}">
                <a16:creationId xmlns:a16="http://schemas.microsoft.com/office/drawing/2014/main" id="{DE3DFD40-BF73-4EC9-9926-E0A01FB5CA37}"/>
              </a:ext>
            </a:extLst>
          </p:cNvPr>
          <p:cNvSpPr txBox="1">
            <a:spLocks/>
          </p:cNvSpPr>
          <p:nvPr/>
        </p:nvSpPr>
        <p:spPr>
          <a:xfrm>
            <a:off x="770736" y="1459682"/>
            <a:ext cx="6077103" cy="4967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SpaceX cost of its Falcon 9 rocket launch is ~100 million USD cheaper than other rocket provider because they can reuse the first stage.</a:t>
            </a:r>
          </a:p>
          <a:p>
            <a:pPr algn="just">
              <a:spcBef>
                <a:spcPts val="1400"/>
              </a:spcBef>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bid against SpaceX for a rocket launch, they need to know the cost of a launch by knowing whether first stage will land</a:t>
            </a:r>
          </a:p>
          <a:p>
            <a:pPr algn="just">
              <a:spcBef>
                <a:spcPts val="1400"/>
              </a:spcBef>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From historical rocket launch data,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would like to know whether we can use Machine Learning models to predict the first stage of the rocket launch will be successful or not.</a:t>
            </a:r>
          </a:p>
        </p:txBody>
      </p:sp>
      <p:pic>
        <p:nvPicPr>
          <p:cNvPr id="3" name="Picture 2" descr="A rocket taking off&#10;&#10;Description automatically generated with medium confidence">
            <a:extLst>
              <a:ext uri="{FF2B5EF4-FFF2-40B4-BE49-F238E27FC236}">
                <a16:creationId xmlns:a16="http://schemas.microsoft.com/office/drawing/2014/main" id="{C9FE2968-D045-475D-99AD-C54A73DD0F3D}"/>
              </a:ext>
            </a:extLst>
          </p:cNvPr>
          <p:cNvPicPr>
            <a:picLocks noChangeAspect="1"/>
          </p:cNvPicPr>
          <p:nvPr/>
        </p:nvPicPr>
        <p:blipFill>
          <a:blip r:embed="rId3"/>
          <a:stretch>
            <a:fillRect/>
          </a:stretch>
        </p:blipFill>
        <p:spPr>
          <a:xfrm>
            <a:off x="7204035" y="1459682"/>
            <a:ext cx="4381500" cy="438150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52999"/>
            <a:ext cx="10551583" cy="12239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of launching sites, with only 3 failures out of 13 launches. The total success rate of this site is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Rate of Launches of Site KSC LC-39A</a:t>
            </a:r>
          </a:p>
        </p:txBody>
      </p:sp>
      <p:pic>
        <p:nvPicPr>
          <p:cNvPr id="6" name="Picture 5">
            <a:extLst>
              <a:ext uri="{FF2B5EF4-FFF2-40B4-BE49-F238E27FC236}">
                <a16:creationId xmlns:a16="http://schemas.microsoft.com/office/drawing/2014/main" id="{480622EA-77AD-4469-91C5-2644BDED2E18}"/>
              </a:ext>
            </a:extLst>
          </p:cNvPr>
          <p:cNvPicPr>
            <a:picLocks noChangeAspect="1"/>
          </p:cNvPicPr>
          <p:nvPr/>
        </p:nvPicPr>
        <p:blipFill>
          <a:blip r:embed="rId3"/>
          <a:stretch>
            <a:fillRect/>
          </a:stretch>
        </p:blipFill>
        <p:spPr>
          <a:xfrm>
            <a:off x="922426" y="1397040"/>
            <a:ext cx="3551244" cy="3383240"/>
          </a:xfrm>
          <a:prstGeom prst="rect">
            <a:avLst/>
          </a:prstGeom>
        </p:spPr>
      </p:pic>
      <p:pic>
        <p:nvPicPr>
          <p:cNvPr id="9" name="Picture 8">
            <a:extLst>
              <a:ext uri="{FF2B5EF4-FFF2-40B4-BE49-F238E27FC236}">
                <a16:creationId xmlns:a16="http://schemas.microsoft.com/office/drawing/2014/main" id="{A57E1E38-778E-4F98-9B3A-924E54686BC1}"/>
              </a:ext>
            </a:extLst>
          </p:cNvPr>
          <p:cNvPicPr>
            <a:picLocks noChangeAspect="1"/>
          </p:cNvPicPr>
          <p:nvPr/>
        </p:nvPicPr>
        <p:blipFill>
          <a:blip r:embed="rId4"/>
          <a:stretch>
            <a:fillRect/>
          </a:stretch>
        </p:blipFill>
        <p:spPr>
          <a:xfrm>
            <a:off x="4668737" y="1397040"/>
            <a:ext cx="792264" cy="6962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&amp; Success Rate of KSC LC-39A</a:t>
            </a:r>
          </a:p>
        </p:txBody>
      </p:sp>
      <p:pic>
        <p:nvPicPr>
          <p:cNvPr id="13" name="Picture 12">
            <a:extLst>
              <a:ext uri="{FF2B5EF4-FFF2-40B4-BE49-F238E27FC236}">
                <a16:creationId xmlns:a16="http://schemas.microsoft.com/office/drawing/2014/main" id="{ED60932D-F3C3-46C5-8297-D7AF3FD3C725}"/>
              </a:ext>
            </a:extLst>
          </p:cNvPr>
          <p:cNvPicPr>
            <a:picLocks noChangeAspect="1"/>
          </p:cNvPicPr>
          <p:nvPr/>
        </p:nvPicPr>
        <p:blipFill>
          <a:blip r:embed="rId3"/>
          <a:stretch>
            <a:fillRect/>
          </a:stretch>
        </p:blipFill>
        <p:spPr>
          <a:xfrm>
            <a:off x="106680" y="1331953"/>
            <a:ext cx="11811000" cy="3141858"/>
          </a:xfrm>
          <a:prstGeom prst="rect">
            <a:avLst/>
          </a:prstGeom>
        </p:spPr>
      </p:pic>
      <p:sp>
        <p:nvSpPr>
          <p:cNvPr id="14" name="Content Placeholder 4">
            <a:extLst>
              <a:ext uri="{FF2B5EF4-FFF2-40B4-BE49-F238E27FC236}">
                <a16:creationId xmlns:a16="http://schemas.microsoft.com/office/drawing/2014/main" id="{BBD41E63-09D2-4776-BEE6-DBF8FA3B092B}"/>
              </a:ext>
            </a:extLst>
          </p:cNvPr>
          <p:cNvSpPr txBox="1">
            <a:spLocks/>
          </p:cNvSpPr>
          <p:nvPr/>
        </p:nvSpPr>
        <p:spPr>
          <a:xfrm>
            <a:off x="106679" y="4547551"/>
            <a:ext cx="11985893" cy="177179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Booster FT can used at wide range of payload, which can be as low as 2,500 kg and as high as 5,500 kg</a:t>
            </a:r>
          </a:p>
          <a:p>
            <a:pPr>
              <a:lnSpc>
                <a:spcPct val="100000"/>
              </a:lnSpc>
              <a:spcBef>
                <a:spcPts val="1400"/>
              </a:spcBef>
            </a:pPr>
            <a:r>
              <a:rPr lang="en-US" sz="2200" dirty="0">
                <a:solidFill>
                  <a:schemeClr val="accent3">
                    <a:lumMod val="25000"/>
                  </a:schemeClr>
                </a:solidFill>
                <a:latin typeface="Abadi" panose="020B0604020104020204" pitchFamily="34" charset="0"/>
              </a:rPr>
              <a:t>At payload below 5,500 kg, booster B4 and B5 has a 100% success rate, although the number of samples are limited</a:t>
            </a:r>
          </a:p>
          <a:p>
            <a:pPr>
              <a:lnSpc>
                <a:spcPct val="100000"/>
              </a:lnSpc>
              <a:spcBef>
                <a:spcPts val="1400"/>
              </a:spcBef>
            </a:pPr>
            <a:r>
              <a:rPr lang="en-US" sz="2200" dirty="0">
                <a:solidFill>
                  <a:schemeClr val="accent3">
                    <a:lumMod val="25000"/>
                  </a:schemeClr>
                </a:solidFill>
                <a:latin typeface="Abadi" panose="020B0604020104020204" pitchFamily="34" charset="0"/>
              </a:rPr>
              <a:t>Booster B5 is only used once at payload below 5,000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52219" y="1778482"/>
            <a:ext cx="5325989" cy="3189621"/>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All 4 models (lor regression, SVM, decision tree, and KNN) showed similar accuracy score, at 83.3%</a:t>
            </a:r>
          </a:p>
          <a:p>
            <a:pPr>
              <a:lnSpc>
                <a:spcPct val="100000"/>
              </a:lnSpc>
              <a:spcBef>
                <a:spcPts val="1400"/>
              </a:spcBef>
            </a:pPr>
            <a:r>
              <a:rPr lang="en-US" sz="2200" dirty="0">
                <a:solidFill>
                  <a:schemeClr val="accent3">
                    <a:lumMod val="25000"/>
                  </a:schemeClr>
                </a:solidFill>
                <a:latin typeface="Abadi"/>
              </a:rPr>
              <a:t>The number of data is rather small, at 90 samples. At test size of 20%, the test data used is only 18 samples</a:t>
            </a:r>
          </a:p>
          <a:p>
            <a:pPr>
              <a:lnSpc>
                <a:spcPct val="100000"/>
              </a:lnSpc>
              <a:spcBef>
                <a:spcPts val="1400"/>
              </a:spcBef>
            </a:pPr>
            <a:r>
              <a:rPr lang="en-US" sz="2200" dirty="0">
                <a:solidFill>
                  <a:schemeClr val="accent3">
                    <a:lumMod val="25000"/>
                  </a:schemeClr>
                </a:solidFill>
                <a:latin typeface="Abadi"/>
              </a:rPr>
              <a:t>More data is recommended to determine the best classification model for this problem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EE495A1D-D32D-426A-8C07-D7432BAAB7F4}"/>
              </a:ext>
            </a:extLst>
          </p:cNvPr>
          <p:cNvSpPr/>
          <p:nvPr/>
        </p:nvSpPr>
        <p:spPr>
          <a:xfrm>
            <a:off x="714528" y="1565127"/>
            <a:ext cx="5500458" cy="36163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object 7">
            <a:extLst>
              <a:ext uri="{FF2B5EF4-FFF2-40B4-BE49-F238E27FC236}">
                <a16:creationId xmlns:a16="http://schemas.microsoft.com/office/drawing/2014/main" id="{84095991-0576-447B-8224-B17C1495A811}"/>
              </a:ext>
            </a:extLst>
          </p:cNvPr>
          <p:cNvSpPr/>
          <p:nvPr/>
        </p:nvSpPr>
        <p:spPr>
          <a:xfrm>
            <a:off x="826288" y="1590039"/>
            <a:ext cx="5000472" cy="3802371"/>
          </a:xfrm>
          <a:prstGeom prst="rect">
            <a:avLst/>
          </a:prstGeom>
          <a:blipFill>
            <a:blip r:embed="rId3" cstate="print"/>
            <a:stretch>
              <a:fillRect/>
            </a:stretch>
          </a:blipFill>
        </p:spPr>
        <p:txBody>
          <a:bodyPr wrap="square" lIns="0" tIns="0" rIns="0" bIns="0" rtlCol="0"/>
          <a:lstStyle/>
          <a:p>
            <a:endParaRPr/>
          </a:p>
        </p:txBody>
      </p:sp>
      <p:sp>
        <p:nvSpPr>
          <p:cNvPr id="8" name="Content Placeholder 4">
            <a:extLst>
              <a:ext uri="{FF2B5EF4-FFF2-40B4-BE49-F238E27FC236}">
                <a16:creationId xmlns:a16="http://schemas.microsoft.com/office/drawing/2014/main" id="{2AE30FC9-49C2-408A-AF01-A9BDE6996CDB}"/>
              </a:ext>
            </a:extLst>
          </p:cNvPr>
          <p:cNvSpPr txBox="1">
            <a:spLocks/>
          </p:cNvSpPr>
          <p:nvPr/>
        </p:nvSpPr>
        <p:spPr>
          <a:xfrm>
            <a:off x="6452219" y="1778482"/>
            <a:ext cx="5325989" cy="31896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Because all models showing same accuracy, the confusion of matrix of all models showed the same results</a:t>
            </a:r>
          </a:p>
          <a:p>
            <a:pPr>
              <a:lnSpc>
                <a:spcPct val="100000"/>
              </a:lnSpc>
              <a:spcBef>
                <a:spcPts val="1400"/>
              </a:spcBef>
            </a:pPr>
            <a:r>
              <a:rPr lang="en-US" sz="2200" dirty="0">
                <a:solidFill>
                  <a:schemeClr val="accent3">
                    <a:lumMod val="25000"/>
                  </a:schemeClr>
                </a:solidFill>
                <a:latin typeface="Abadi"/>
              </a:rPr>
              <a:t>There are 12 True Positive and 3 True Negative results</a:t>
            </a:r>
          </a:p>
          <a:p>
            <a:pPr>
              <a:lnSpc>
                <a:spcPct val="100000"/>
              </a:lnSpc>
              <a:spcBef>
                <a:spcPts val="1400"/>
              </a:spcBef>
            </a:pPr>
            <a:r>
              <a:rPr lang="en-US" sz="2200" dirty="0">
                <a:solidFill>
                  <a:schemeClr val="accent3">
                    <a:lumMod val="25000"/>
                  </a:schemeClr>
                </a:solidFill>
                <a:latin typeface="Abadi"/>
              </a:rPr>
              <a:t>There are 3 False Positive and 0 False Negative results from the model, which contribute to the error in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9048"/>
            <a:ext cx="10817469" cy="4952171"/>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managed to collect the SpaceX API and Wikipedia using Requests and Beautiful Soup libraries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is wrangled, cleaned, and stored in Db2 cloud database for easier data management</a:t>
            </a:r>
          </a:p>
          <a:p>
            <a:pPr algn="just">
              <a:lnSpc>
                <a:spcPct val="100000"/>
              </a:lnSpc>
              <a:spcBef>
                <a:spcPts val="1400"/>
              </a:spcBef>
            </a:pPr>
            <a:r>
              <a:rPr lang="en-US" sz="2200" dirty="0">
                <a:solidFill>
                  <a:schemeClr val="accent3">
                    <a:lumMod val="25000"/>
                  </a:schemeClr>
                </a:solidFill>
                <a:latin typeface="Abadi" panose="020B0604020104020204" pitchFamily="34" charset="0"/>
              </a:rPr>
              <a:t>From EDA, we managed to identify that there is relation between Launch Site vs Flight Number, between Landing Success Rate vs Payload Mass, and between Landing Success Rate vs Orbit</a:t>
            </a:r>
          </a:p>
          <a:p>
            <a:pPr algn="just">
              <a:lnSpc>
                <a:spcPct val="100000"/>
              </a:lnSpc>
              <a:spcBef>
                <a:spcPts val="1400"/>
              </a:spcBef>
            </a:pPr>
            <a:r>
              <a:rPr lang="en-US" sz="2200" dirty="0">
                <a:solidFill>
                  <a:schemeClr val="accent3">
                    <a:lumMod val="25000"/>
                  </a:schemeClr>
                </a:solidFill>
                <a:latin typeface="Abadi" panose="020B0604020104020204" pitchFamily="34" charset="0"/>
              </a:rPr>
              <a:t>By creating Pie chart, we managed to identify that </a:t>
            </a:r>
            <a:r>
              <a:rPr lang="en-US" sz="2200" dirty="0">
                <a:solidFill>
                  <a:schemeClr val="accent3">
                    <a:lumMod val="25000"/>
                  </a:schemeClr>
                </a:solidFill>
                <a:latin typeface="Abadi"/>
              </a:rPr>
              <a:t>KSC LC-39A has the highest success rate between all of launching sites</a:t>
            </a:r>
            <a:r>
              <a:rPr lang="en-US" sz="2200" dirty="0">
                <a:solidFill>
                  <a:schemeClr val="accent3">
                    <a:lumMod val="25000"/>
                  </a:schemeClr>
                </a:solidFill>
                <a:latin typeface="Abadi" panose="020B0604020104020204" pitchFamily="34" charset="0"/>
              </a:rPr>
              <a:t>, with the success rate of 76.9%</a:t>
            </a:r>
          </a:p>
          <a:p>
            <a:pPr algn="just">
              <a:lnSpc>
                <a:spcPct val="100000"/>
              </a:lnSpc>
              <a:spcBef>
                <a:spcPts val="1400"/>
              </a:spcBef>
            </a:pPr>
            <a:r>
              <a:rPr lang="en-US" sz="2200" dirty="0">
                <a:solidFill>
                  <a:schemeClr val="accent3">
                    <a:lumMod val="25000"/>
                  </a:schemeClr>
                </a:solidFill>
                <a:latin typeface="Abadi" panose="020B0604020104020204" pitchFamily="34" charset="0"/>
              </a:rPr>
              <a:t>We developed machine learning models to predict whether a launch will have a successful Stage , with the accuracy of 83.3%</a:t>
            </a:r>
          </a:p>
          <a:p>
            <a:pPr algn="just">
              <a:lnSpc>
                <a:spcPct val="100000"/>
              </a:lnSpc>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will be able to predict the success rate of landing site with a good accuracy, to compete with SpaceX for the next bidding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https://github.com/setzerace/IBM-Data-Science-Capstone-Project-Huang</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 data from SpaceX API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obtained from SpaceX and Wikipedia is combined, removed and replaced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Different classification models are tested, evaluated, tuned, and compared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446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data is collected using Requests, and SpaceX Wikipedia data is collected using Beautiful Soup.</a:t>
            </a:r>
          </a:p>
          <a:p>
            <a:pPr>
              <a:lnSpc>
                <a:spcPct val="100000"/>
              </a:lnSpc>
              <a:spcBef>
                <a:spcPts val="1400"/>
              </a:spcBef>
            </a:pPr>
            <a:r>
              <a:rPr lang="en-US" sz="2200" dirty="0">
                <a:solidFill>
                  <a:schemeClr val="accent3">
                    <a:lumMod val="25000"/>
                  </a:schemeClr>
                </a:solidFill>
                <a:latin typeface="Abadi" panose="020B0604020104020204" pitchFamily="34" charset="0"/>
              </a:rPr>
              <a:t>In SpaceX API data, the features / columns are Flight Number, Date, Booster Version, Payload Mass, Orbit, Launch Site, Outcomes, Flights, Grid Fins, Reused, Landing Pad, Block, Reused Count, Serial, Longitude, and Latitude</a:t>
            </a:r>
          </a:p>
          <a:p>
            <a:pPr>
              <a:lnSpc>
                <a:spcPct val="100000"/>
              </a:lnSpc>
              <a:spcBef>
                <a:spcPts val="1400"/>
              </a:spcBef>
            </a:pPr>
            <a:r>
              <a:rPr lang="en-US" sz="2200" dirty="0">
                <a:solidFill>
                  <a:schemeClr val="accent3">
                    <a:lumMod val="25000"/>
                  </a:schemeClr>
                </a:solidFill>
                <a:latin typeface="Abadi" panose="020B0604020104020204" pitchFamily="34" charset="0"/>
              </a:rPr>
              <a:t>In SpaceX Wikipedia page, the features / columns are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Executive Summary</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2720" y="1792288"/>
            <a:ext cx="6532880" cy="4206875"/>
          </a:xfrm>
          <a:prstGeom prst="rect">
            <a:avLst/>
          </a:prstGeom>
          <a:solidFill>
            <a:schemeClr val="tx2">
              <a:lumMod val="20000"/>
              <a:lumOff val="80000"/>
            </a:schemeClr>
          </a:solidFill>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panose="020B0604020104020204" pitchFamily="34" charset="0"/>
            </a:endParaRPr>
          </a:p>
          <a:p>
            <a:pPr marL="0" indent="0">
              <a:buNone/>
            </a:pPr>
            <a:endParaRPr lang="en-US" sz="2200" dirty="0">
              <a:solidFill>
                <a:srgbClr val="1C7DDB"/>
              </a:solidFill>
              <a:latin typeface="Abadi" panose="020B0604020104020204" pitchFamily="34" charset="0"/>
            </a:endParaRPr>
          </a:p>
          <a:p>
            <a:pPr marL="0" indent="0">
              <a:buNone/>
            </a:pPr>
            <a:endParaRPr lang="en-US" sz="2200" dirty="0">
              <a:solidFill>
                <a:srgbClr val="1C7DDB"/>
              </a:solidFill>
              <a:latin typeface="Abadi" panose="020B0604020104020204" pitchFamily="34" charset="0"/>
            </a:endParaRPr>
          </a:p>
          <a:p>
            <a:pPr marL="0" indent="0">
              <a:buNone/>
            </a:pPr>
            <a:endParaRPr lang="en-US" sz="2200" dirty="0">
              <a:solidFill>
                <a:srgbClr val="1C7DDB"/>
              </a:solidFill>
              <a:latin typeface="Abadi" panose="020B060402010402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142422" cy="4225925"/>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SpaceX API URL: </a:t>
            </a:r>
            <a:r>
              <a:rPr lang="en-US" sz="2400" dirty="0">
                <a:solidFill>
                  <a:schemeClr val="accent3">
                    <a:lumMod val="25000"/>
                  </a:schemeClr>
                </a:solidFill>
                <a:latin typeface="Abadi" panose="020B0604020104020204" pitchFamily="34" charset="0"/>
                <a:hlinkClick r:id="rId3"/>
              </a:rPr>
              <a:t>https://cf-courses-data.s3.us.cloud-object-storage.appdomain.cloud/IBM-DS0321EN-SkillsNetwork/datasets/API_call_spacex_api.json</a:t>
            </a:r>
            <a:r>
              <a:rPr lang="en-US" sz="2400" dirty="0">
                <a:solidFill>
                  <a:schemeClr val="accent3">
                    <a:lumMod val="25000"/>
                  </a:schemeClr>
                </a:solidFill>
                <a:latin typeface="Abadi" panose="020B0604020104020204" pitchFamily="34" charset="0"/>
              </a:rPr>
              <a:t> </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panose="020B0604020104020204" pitchFamily="34" charset="0"/>
              </a:rPr>
              <a:t>GitHub URL of the completed SpaceX API calls notebook: </a:t>
            </a:r>
            <a:r>
              <a:rPr lang="en-US" sz="2400" dirty="0">
                <a:solidFill>
                  <a:schemeClr val="accent3">
                    <a:lumMod val="25000"/>
                  </a:schemeClr>
                </a:solidFill>
                <a:latin typeface="Abadi" panose="020B0604020104020204" pitchFamily="34" charset="0"/>
                <a:hlinkClick r:id="rId4"/>
              </a:rPr>
              <a:t>https://github.com/setzerace/IBM-Data-Science-Capstone-Project-Huang/blob/main/Data%20collection.ipynb</a:t>
            </a:r>
            <a:r>
              <a:rPr lang="en-US" sz="2400" dirty="0">
                <a:solidFill>
                  <a:schemeClr val="accent3">
                    <a:lumMod val="25000"/>
                  </a:schemeClr>
                </a:solidFill>
                <a:latin typeface="Abadi" panose="020B0604020104020204" pitchFamily="34" charset="0"/>
              </a:rPr>
              <a:t>  </a:t>
            </a: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EA02DE18-F05B-475F-B886-24ADD3897737}"/>
              </a:ext>
            </a:extLst>
          </p:cNvPr>
          <p:cNvGraphicFramePr/>
          <p:nvPr>
            <p:extLst>
              <p:ext uri="{D42A27DB-BD31-4B8C-83A1-F6EECF244321}">
                <p14:modId xmlns:p14="http://schemas.microsoft.com/office/powerpoint/2010/main" val="2054184394"/>
              </p:ext>
            </p:extLst>
          </p:nvPr>
        </p:nvGraphicFramePr>
        <p:xfrm>
          <a:off x="5293360" y="1884680"/>
          <a:ext cx="6389386" cy="4053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7" name="Content Placeholder 4">
            <a:extLst>
              <a:ext uri="{FF2B5EF4-FFF2-40B4-BE49-F238E27FC236}">
                <a16:creationId xmlns:a16="http://schemas.microsoft.com/office/drawing/2014/main" id="{E36254E2-7389-4698-92B9-A79FD595E587}"/>
              </a:ext>
            </a:extLst>
          </p:cNvPr>
          <p:cNvSpPr txBox="1">
            <a:spLocks/>
          </p:cNvSpPr>
          <p:nvPr/>
        </p:nvSpPr>
        <p:spPr>
          <a:xfrm>
            <a:off x="5252720" y="1792288"/>
            <a:ext cx="6532880" cy="4206875"/>
          </a:xfrm>
          <a:prstGeom prst="rect">
            <a:avLst/>
          </a:prstGeom>
          <a:solidFill>
            <a:schemeClr val="tx2">
              <a:lumMod val="20000"/>
              <a:lumOff val="80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a:solidFill>
                <a:srgbClr val="1C7DDB"/>
              </a:solidFill>
              <a:latin typeface="Abadi" panose="020B0604020104020204" pitchFamily="34" charset="0"/>
            </a:endParaRPr>
          </a:p>
          <a:p>
            <a:pPr marL="0" indent="0">
              <a:buFont typeface="Arial" panose="020B0604020202020204" pitchFamily="34" charset="0"/>
              <a:buNone/>
            </a:pPr>
            <a:endParaRPr lang="en-US" sz="2200" dirty="0">
              <a:solidFill>
                <a:srgbClr val="1C7DDB"/>
              </a:solidFill>
              <a:latin typeface="Abadi" panose="020B0604020104020204" pitchFamily="34" charset="0"/>
            </a:endParaRPr>
          </a:p>
        </p:txBody>
      </p:sp>
      <p:sp>
        <p:nvSpPr>
          <p:cNvPr id="8" name="Text Placeholder 2">
            <a:extLst>
              <a:ext uri="{FF2B5EF4-FFF2-40B4-BE49-F238E27FC236}">
                <a16:creationId xmlns:a16="http://schemas.microsoft.com/office/drawing/2014/main" id="{FCCA8C27-8276-47F5-8421-CAD2BA4DBF4C}"/>
              </a:ext>
            </a:extLst>
          </p:cNvPr>
          <p:cNvSpPr txBox="1">
            <a:spLocks/>
          </p:cNvSpPr>
          <p:nvPr/>
        </p:nvSpPr>
        <p:spPr>
          <a:xfrm>
            <a:off x="820739" y="1800225"/>
            <a:ext cx="4142422" cy="422592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Wikipedia URL: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Wikipedia notebook: </a:t>
            </a:r>
            <a:r>
              <a:rPr lang="en-US" sz="2200" dirty="0">
                <a:solidFill>
                  <a:schemeClr val="accent3">
                    <a:lumMod val="25000"/>
                  </a:schemeClr>
                </a:solidFill>
                <a:latin typeface="Abadi" panose="020B0604020104020204" pitchFamily="34" charset="0"/>
                <a:hlinkClick r:id="rId4"/>
              </a:rPr>
              <a:t>https://github.com/setzerace/IBM-Data-Science-Capstone-Project-Huang/blob/main/data%20collection%20with%20webscraping.ipynb</a:t>
            </a:r>
            <a:r>
              <a:rPr lang="en-US" sz="2200" dirty="0">
                <a:solidFill>
                  <a:schemeClr val="accent3">
                    <a:lumMod val="25000"/>
                  </a:schemeClr>
                </a:solidFill>
                <a:latin typeface="Abadi" panose="020B0604020104020204" pitchFamily="34" charset="0"/>
              </a:rPr>
              <a:t> </a:t>
            </a:r>
            <a:endParaRPr lang="en-US" sz="2200" dirty="0"/>
          </a:p>
        </p:txBody>
      </p:sp>
      <p:graphicFrame>
        <p:nvGraphicFramePr>
          <p:cNvPr id="9" name="Diagram 8">
            <a:extLst>
              <a:ext uri="{FF2B5EF4-FFF2-40B4-BE49-F238E27FC236}">
                <a16:creationId xmlns:a16="http://schemas.microsoft.com/office/drawing/2014/main" id="{0B5CF126-F13E-4241-9203-ACCE7D9536DC}"/>
              </a:ext>
            </a:extLst>
          </p:cNvPr>
          <p:cNvGraphicFramePr/>
          <p:nvPr>
            <p:extLst>
              <p:ext uri="{D42A27DB-BD31-4B8C-83A1-F6EECF244321}">
                <p14:modId xmlns:p14="http://schemas.microsoft.com/office/powerpoint/2010/main" val="765043805"/>
              </p:ext>
            </p:extLst>
          </p:nvPr>
        </p:nvGraphicFramePr>
        <p:xfrm>
          <a:off x="5293360" y="1884680"/>
          <a:ext cx="6389386" cy="4053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itle 1">
            <a:extLst>
              <a:ext uri="{FF2B5EF4-FFF2-40B4-BE49-F238E27FC236}">
                <a16:creationId xmlns:a16="http://schemas.microsoft.com/office/drawing/2014/main" id="{CF400DD8-FD4F-4707-9B87-8CF22D192444}"/>
              </a:ext>
            </a:extLst>
          </p:cNvPr>
          <p:cNvSpPr txBox="1">
            <a:spLocks/>
          </p:cNvSpPr>
          <p:nvPr/>
        </p:nvSpPr>
        <p:spPr>
          <a:xfrm>
            <a:off x="770011" y="5396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1580</TotalTime>
  <Words>2538</Words>
  <Application>Microsoft Office PowerPoint</Application>
  <PresentationFormat>Widescreen</PresentationFormat>
  <Paragraphs>258</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Kuniadi Wandy</cp:lastModifiedBy>
  <cp:revision>297</cp:revision>
  <dcterms:created xsi:type="dcterms:W3CDTF">2021-04-29T18:58:34Z</dcterms:created>
  <dcterms:modified xsi:type="dcterms:W3CDTF">2021-10-30T18:18:01Z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